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5" r:id="rId5"/>
    <p:sldId id="268" r:id="rId6"/>
    <p:sldId id="267" r:id="rId7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4D8C"/>
    <a:srgbClr val="ECA3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B038AA-9043-8BDB-4584-70D6776BD3EB}" v="22" dt="2022-11-10T17:50:39.128"/>
    <p1510:client id="{4636E676-3DBA-1B70-602F-E5C870BA0098}" v="80" dt="2022-11-10T16:28:16.21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867" autoAdjust="0"/>
    <p:restoredTop sz="94660"/>
  </p:normalViewPr>
  <p:slideViewPr>
    <p:cSldViewPr snapToGrid="0">
      <p:cViewPr>
        <p:scale>
          <a:sx n="66" d="100"/>
          <a:sy n="66" d="100"/>
        </p:scale>
        <p:origin x="162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l Dufrene" userId="S::ndufrene@migrantclinician.org::131c83a1-d70b-4f56-8487-a9b39281de7c" providerId="AD" clId="Web-{4636E676-3DBA-1B70-602F-E5C870BA0098}"/>
    <pc:docChg chg="modSld">
      <pc:chgData name="Noel Dufrene" userId="S::ndufrene@migrantclinician.org::131c83a1-d70b-4f56-8487-a9b39281de7c" providerId="AD" clId="Web-{4636E676-3DBA-1B70-602F-E5C870BA0098}" dt="2022-11-10T16:28:16.212" v="79" actId="14100"/>
      <pc:docMkLst>
        <pc:docMk/>
      </pc:docMkLst>
      <pc:sldChg chg="addSp modSp">
        <pc:chgData name="Noel Dufrene" userId="S::ndufrene@migrantclinician.org::131c83a1-d70b-4f56-8487-a9b39281de7c" providerId="AD" clId="Web-{4636E676-3DBA-1B70-602F-E5C870BA0098}" dt="2022-11-10T16:28:16.212" v="79" actId="14100"/>
        <pc:sldMkLst>
          <pc:docMk/>
          <pc:sldMk cId="3073908138" sldId="265"/>
        </pc:sldMkLst>
        <pc:spChg chg="add mod">
          <ac:chgData name="Noel Dufrene" userId="S::ndufrene@migrantclinician.org::131c83a1-d70b-4f56-8487-a9b39281de7c" providerId="AD" clId="Web-{4636E676-3DBA-1B70-602F-E5C870BA0098}" dt="2022-11-10T16:04:25.742" v="13" actId="1076"/>
          <ac:spMkLst>
            <pc:docMk/>
            <pc:sldMk cId="3073908138" sldId="265"/>
            <ac:spMk id="2" creationId="{42F1F28E-FD1C-CBEE-B0AD-E0F3B001A030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53.539" v="76" actId="14100"/>
          <ac:spMkLst>
            <pc:docMk/>
            <pc:sldMk cId="3073908138" sldId="265"/>
            <ac:spMk id="3" creationId="{799EB827-E190-42BA-FE4A-D3B5F205C18A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48.882" v="75" actId="1076"/>
          <ac:spMkLst>
            <pc:docMk/>
            <pc:sldMk cId="3073908138" sldId="265"/>
            <ac:spMk id="4" creationId="{DDD73798-D31F-D020-498D-2EADC06374C8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46.179" v="74" actId="1076"/>
          <ac:spMkLst>
            <pc:docMk/>
            <pc:sldMk cId="3073908138" sldId="265"/>
            <ac:spMk id="7" creationId="{2944533C-44BC-82D7-EFBF-EBB25D3B5708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8:02.727" v="77" actId="1076"/>
          <ac:spMkLst>
            <pc:docMk/>
            <pc:sldMk cId="3073908138" sldId="265"/>
            <ac:spMk id="8" creationId="{0F154895-95D7-BF5C-55E8-4BFCD24E1C13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8:05.852" v="78" actId="1076"/>
          <ac:spMkLst>
            <pc:docMk/>
            <pc:sldMk cId="3073908138" sldId="265"/>
            <ac:spMk id="15" creationId="{7A6EACE3-1BD7-AA33-8E67-7F3508078736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8:16.212" v="79" actId="14100"/>
          <ac:spMkLst>
            <pc:docMk/>
            <pc:sldMk cId="3073908138" sldId="265"/>
            <ac:spMk id="16" creationId="{00C280F1-222E-751B-AAB0-EE19730B41C9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6:36.660" v="62" actId="1076"/>
          <ac:spMkLst>
            <pc:docMk/>
            <pc:sldMk cId="3073908138" sldId="265"/>
            <ac:spMk id="18" creationId="{85CEF49D-A382-A760-C1FF-951B89C7CDC6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6:46.161" v="64" actId="1076"/>
          <ac:spMkLst>
            <pc:docMk/>
            <pc:sldMk cId="3073908138" sldId="265"/>
            <ac:spMk id="20" creationId="{EFF0A4F9-725B-E21F-8B9F-9A0883D3210B}"/>
          </ac:spMkLst>
        </pc:spChg>
        <pc:spChg chg="add mod">
          <ac:chgData name="Noel Dufrene" userId="S::ndufrene@migrantclinician.org::131c83a1-d70b-4f56-8487-a9b39281de7c" providerId="AD" clId="Web-{4636E676-3DBA-1B70-602F-E5C870BA0098}" dt="2022-11-10T16:27:36.491" v="73" actId="14100"/>
          <ac:spMkLst>
            <pc:docMk/>
            <pc:sldMk cId="3073908138" sldId="265"/>
            <ac:spMk id="22" creationId="{2FAAE50B-FA3A-3ABA-F4E3-02A3CD8EB8AB}"/>
          </ac:spMkLst>
        </pc:spChg>
      </pc:sldChg>
    </pc:docChg>
  </pc:docChgLst>
  <pc:docChgLst>
    <pc:chgData name="Noel Dufrene" userId="S::ndufrene@migrantclinician.org::131c83a1-d70b-4f56-8487-a9b39281de7c" providerId="AD" clId="Web-{30B038AA-9043-8BDB-4584-70D6776BD3EB}"/>
    <pc:docChg chg="modSld">
      <pc:chgData name="Noel Dufrene" userId="S::ndufrene@migrantclinician.org::131c83a1-d70b-4f56-8487-a9b39281de7c" providerId="AD" clId="Web-{30B038AA-9043-8BDB-4584-70D6776BD3EB}" dt="2022-11-10T17:50:39.128" v="26" actId="14100"/>
      <pc:docMkLst>
        <pc:docMk/>
      </pc:docMkLst>
      <pc:sldChg chg="modSp">
        <pc:chgData name="Noel Dufrene" userId="S::ndufrene@migrantclinician.org::131c83a1-d70b-4f56-8487-a9b39281de7c" providerId="AD" clId="Web-{30B038AA-9043-8BDB-4584-70D6776BD3EB}" dt="2022-11-10T17:50:39.128" v="26" actId="14100"/>
        <pc:sldMkLst>
          <pc:docMk/>
          <pc:sldMk cId="3073908138" sldId="265"/>
        </pc:sldMkLst>
        <pc:spChg chg="mod">
          <ac:chgData name="Noel Dufrene" userId="S::ndufrene@migrantclinician.org::131c83a1-d70b-4f56-8487-a9b39281de7c" providerId="AD" clId="Web-{30B038AA-9043-8BDB-4584-70D6776BD3EB}" dt="2022-11-10T17:49:14.172" v="12" actId="1076"/>
          <ac:spMkLst>
            <pc:docMk/>
            <pc:sldMk cId="3073908138" sldId="265"/>
            <ac:spMk id="2" creationId="{42F1F28E-FD1C-CBEE-B0AD-E0F3B001A030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49:17.641" v="13" actId="1076"/>
          <ac:spMkLst>
            <pc:docMk/>
            <pc:sldMk cId="3073908138" sldId="265"/>
            <ac:spMk id="3" creationId="{799EB827-E190-42BA-FE4A-D3B5F205C18A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49:23.703" v="15" actId="1076"/>
          <ac:spMkLst>
            <pc:docMk/>
            <pc:sldMk cId="3073908138" sldId="265"/>
            <ac:spMk id="4" creationId="{DDD73798-D31F-D020-498D-2EADC06374C8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49:30.079" v="16" actId="1076"/>
          <ac:spMkLst>
            <pc:docMk/>
            <pc:sldMk cId="3073908138" sldId="265"/>
            <ac:spMk id="7" creationId="{2944533C-44BC-82D7-EFBF-EBB25D3B5708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49:37.407" v="17" actId="1076"/>
          <ac:spMkLst>
            <pc:docMk/>
            <pc:sldMk cId="3073908138" sldId="265"/>
            <ac:spMk id="8" creationId="{0F154895-95D7-BF5C-55E8-4BFCD24E1C13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49:42.563" v="18" actId="1076"/>
          <ac:spMkLst>
            <pc:docMk/>
            <pc:sldMk cId="3073908138" sldId="265"/>
            <ac:spMk id="15" creationId="{7A6EACE3-1BD7-AA33-8E67-7F3508078736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50:05.080" v="19" actId="1076"/>
          <ac:spMkLst>
            <pc:docMk/>
            <pc:sldMk cId="3073908138" sldId="265"/>
            <ac:spMk id="16" creationId="{00C280F1-222E-751B-AAB0-EE19730B41C9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50:39.128" v="26" actId="14100"/>
          <ac:spMkLst>
            <pc:docMk/>
            <pc:sldMk cId="3073908138" sldId="265"/>
            <ac:spMk id="18" creationId="{85CEF49D-A382-A760-C1FF-951B89C7CDC6}"/>
          </ac:spMkLst>
        </pc:spChg>
        <pc:spChg chg="mod">
          <ac:chgData name="Noel Dufrene" userId="S::ndufrene@migrantclinician.org::131c83a1-d70b-4f56-8487-a9b39281de7c" providerId="AD" clId="Web-{30B038AA-9043-8BDB-4584-70D6776BD3EB}" dt="2022-11-10T17:47:57.029" v="10" actId="20577"/>
          <ac:spMkLst>
            <pc:docMk/>
            <pc:sldMk cId="3073908138" sldId="265"/>
            <ac:spMk id="22" creationId="{2FAAE50B-FA3A-3ABA-F4E3-02A3CD8EB8AB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1646133"/>
            <a:ext cx="6606540" cy="3501813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71550" y="5282989"/>
            <a:ext cx="5829300" cy="2428451"/>
          </a:xfrm>
        </p:spPr>
        <p:txBody>
          <a:bodyPr/>
          <a:lstStyle>
            <a:lvl1pPr marL="0" indent="0" algn="ctr">
              <a:buNone/>
              <a:defRPr sz="2040"/>
            </a:lvl1pPr>
            <a:lvl2pPr marL="388620" indent="0" algn="ctr">
              <a:buNone/>
              <a:defRPr sz="1700"/>
            </a:lvl2pPr>
            <a:lvl3pPr marL="777240" indent="0" algn="ctr">
              <a:buNone/>
              <a:defRPr sz="1530"/>
            </a:lvl3pPr>
            <a:lvl4pPr marL="1165860" indent="0" algn="ctr">
              <a:buNone/>
              <a:defRPr sz="1360"/>
            </a:lvl4pPr>
            <a:lvl5pPr marL="1554480" indent="0" algn="ctr">
              <a:buNone/>
              <a:defRPr sz="1360"/>
            </a:lvl5pPr>
            <a:lvl6pPr marL="1943100" indent="0" algn="ctr">
              <a:buNone/>
              <a:defRPr sz="1360"/>
            </a:lvl6pPr>
            <a:lvl7pPr marL="2331720" indent="0" algn="ctr">
              <a:buNone/>
              <a:defRPr sz="1360"/>
            </a:lvl7pPr>
            <a:lvl8pPr marL="2720340" indent="0" algn="ctr">
              <a:buNone/>
              <a:defRPr sz="1360"/>
            </a:lvl8pPr>
            <a:lvl9pPr marL="3108960" indent="0" algn="ctr">
              <a:buNone/>
              <a:defRPr sz="13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263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9524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62124" y="535517"/>
            <a:ext cx="1675924" cy="852402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4353" y="535517"/>
            <a:ext cx="4930616" cy="85240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96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86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05" y="2507618"/>
            <a:ext cx="6703695" cy="4184014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05" y="6731215"/>
            <a:ext cx="6703695" cy="2200274"/>
          </a:xfrm>
        </p:spPr>
        <p:txBody>
          <a:bodyPr/>
          <a:lstStyle>
            <a:lvl1pPr marL="0" indent="0">
              <a:buNone/>
              <a:defRPr sz="2040">
                <a:solidFill>
                  <a:schemeClr val="tx1"/>
                </a:solidFill>
              </a:defRPr>
            </a:lvl1pPr>
            <a:lvl2pPr marL="38862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240" indent="0">
              <a:buNone/>
              <a:defRPr sz="1530">
                <a:solidFill>
                  <a:schemeClr val="tx1">
                    <a:tint val="75000"/>
                  </a:schemeClr>
                </a:solidFill>
              </a:defRPr>
            </a:lvl3pPr>
            <a:lvl4pPr marL="11658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4pPr>
            <a:lvl5pPr marL="155448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5pPr>
            <a:lvl6pPr marL="194310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6pPr>
            <a:lvl7pPr marL="233172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7pPr>
            <a:lvl8pPr marL="272034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8pPr>
            <a:lvl9pPr marL="3108960" indent="0">
              <a:buNone/>
              <a:defRPr sz="13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8195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4353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34778" y="2677584"/>
            <a:ext cx="3303270" cy="63819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8281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535519"/>
            <a:ext cx="6703695" cy="194415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366" y="2465706"/>
            <a:ext cx="3288089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5366" y="3674110"/>
            <a:ext cx="3288089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34778" y="2465706"/>
            <a:ext cx="3304282" cy="1208404"/>
          </a:xfrm>
        </p:spPr>
        <p:txBody>
          <a:bodyPr anchor="b"/>
          <a:lstStyle>
            <a:lvl1pPr marL="0" indent="0">
              <a:buNone/>
              <a:defRPr sz="2040" b="1"/>
            </a:lvl1pPr>
            <a:lvl2pPr marL="388620" indent="0">
              <a:buNone/>
              <a:defRPr sz="1700" b="1"/>
            </a:lvl2pPr>
            <a:lvl3pPr marL="777240" indent="0">
              <a:buNone/>
              <a:defRPr sz="1530" b="1"/>
            </a:lvl3pPr>
            <a:lvl4pPr marL="1165860" indent="0">
              <a:buNone/>
              <a:defRPr sz="1360" b="1"/>
            </a:lvl4pPr>
            <a:lvl5pPr marL="1554480" indent="0">
              <a:buNone/>
              <a:defRPr sz="1360" b="1"/>
            </a:lvl5pPr>
            <a:lvl6pPr marL="1943100" indent="0">
              <a:buNone/>
              <a:defRPr sz="1360" b="1"/>
            </a:lvl6pPr>
            <a:lvl7pPr marL="2331720" indent="0">
              <a:buNone/>
              <a:defRPr sz="1360" b="1"/>
            </a:lvl7pPr>
            <a:lvl8pPr marL="2720340" indent="0">
              <a:buNone/>
              <a:defRPr sz="1360" b="1"/>
            </a:lvl8pPr>
            <a:lvl9pPr marL="3108960" indent="0">
              <a:buNone/>
              <a:defRPr sz="13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34778" y="3674110"/>
            <a:ext cx="3304282" cy="5404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9990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960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401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4282" y="1448226"/>
            <a:ext cx="3934778" cy="7147983"/>
          </a:xfrm>
        </p:spPr>
        <p:txBody>
          <a:bodyPr/>
          <a:lstStyle>
            <a:lvl1pPr>
              <a:defRPr sz="2720"/>
            </a:lvl1pPr>
            <a:lvl2pPr>
              <a:defRPr sz="2380"/>
            </a:lvl2pPr>
            <a:lvl3pPr>
              <a:defRPr sz="204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593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65" y="670560"/>
            <a:ext cx="2506801" cy="2346960"/>
          </a:xfrm>
        </p:spPr>
        <p:txBody>
          <a:bodyPr anchor="b"/>
          <a:lstStyle>
            <a:lvl1pPr>
              <a:defRPr sz="27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304282" y="1448226"/>
            <a:ext cx="3934778" cy="7147983"/>
          </a:xfrm>
        </p:spPr>
        <p:txBody>
          <a:bodyPr anchor="t"/>
          <a:lstStyle>
            <a:lvl1pPr marL="0" indent="0">
              <a:buNone/>
              <a:defRPr sz="2720"/>
            </a:lvl1pPr>
            <a:lvl2pPr marL="388620" indent="0">
              <a:buNone/>
              <a:defRPr sz="2380"/>
            </a:lvl2pPr>
            <a:lvl3pPr marL="777240" indent="0">
              <a:buNone/>
              <a:defRPr sz="2040"/>
            </a:lvl3pPr>
            <a:lvl4pPr marL="1165860" indent="0">
              <a:buNone/>
              <a:defRPr sz="1700"/>
            </a:lvl4pPr>
            <a:lvl5pPr marL="1554480" indent="0">
              <a:buNone/>
              <a:defRPr sz="1700"/>
            </a:lvl5pPr>
            <a:lvl6pPr marL="1943100" indent="0">
              <a:buNone/>
              <a:defRPr sz="1700"/>
            </a:lvl6pPr>
            <a:lvl7pPr marL="2331720" indent="0">
              <a:buNone/>
              <a:defRPr sz="1700"/>
            </a:lvl7pPr>
            <a:lvl8pPr marL="2720340" indent="0">
              <a:buNone/>
              <a:defRPr sz="1700"/>
            </a:lvl8pPr>
            <a:lvl9pPr marL="3108960" indent="0">
              <a:buNone/>
              <a:defRPr sz="17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5365" y="3017520"/>
            <a:ext cx="2506801" cy="5590329"/>
          </a:xfrm>
        </p:spPr>
        <p:txBody>
          <a:bodyPr/>
          <a:lstStyle>
            <a:lvl1pPr marL="0" indent="0">
              <a:buNone/>
              <a:defRPr sz="1360"/>
            </a:lvl1pPr>
            <a:lvl2pPr marL="388620" indent="0">
              <a:buNone/>
              <a:defRPr sz="1190"/>
            </a:lvl2pPr>
            <a:lvl3pPr marL="777240" indent="0">
              <a:buNone/>
              <a:defRPr sz="1020"/>
            </a:lvl3pPr>
            <a:lvl4pPr marL="1165860" indent="0">
              <a:buNone/>
              <a:defRPr sz="850"/>
            </a:lvl4pPr>
            <a:lvl5pPr marL="1554480" indent="0">
              <a:buNone/>
              <a:defRPr sz="850"/>
            </a:lvl5pPr>
            <a:lvl6pPr marL="1943100" indent="0">
              <a:buNone/>
              <a:defRPr sz="850"/>
            </a:lvl6pPr>
            <a:lvl7pPr marL="2331720" indent="0">
              <a:buNone/>
              <a:defRPr sz="850"/>
            </a:lvl7pPr>
            <a:lvl8pPr marL="2720340" indent="0">
              <a:buNone/>
              <a:defRPr sz="850"/>
            </a:lvl8pPr>
            <a:lvl9pPr marL="3108960" indent="0">
              <a:buNone/>
              <a:defRPr sz="8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239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4353" y="535519"/>
            <a:ext cx="6703695" cy="19441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4353" y="2677584"/>
            <a:ext cx="6703695" cy="6381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4353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0BC50F-F3C7-4E97-8687-1BC08DF8E8EE}" type="datetimeFigureOut">
              <a:rPr lang="en-US" smtClean="0"/>
              <a:t>11/10/2022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4608" y="9322649"/>
            <a:ext cx="2623185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489258" y="9322649"/>
            <a:ext cx="174879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B467BE-00FC-484D-B6C0-5970E85868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3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77240" rtl="0" eaLnBrk="1" latinLnBrk="0" hangingPunct="1">
        <a:lnSpc>
          <a:spcPct val="90000"/>
        </a:lnSpc>
        <a:spcBef>
          <a:spcPct val="0"/>
        </a:spcBef>
        <a:buNone/>
        <a:defRPr sz="37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310" indent="-194310" algn="l" defTabSz="777240" rtl="0" eaLnBrk="1" latinLnBrk="0" hangingPunct="1">
        <a:lnSpc>
          <a:spcPct val="90000"/>
        </a:lnSpc>
        <a:spcBef>
          <a:spcPts val="850"/>
        </a:spcBef>
        <a:buFont typeface="Arial" panose="020B0604020202020204" pitchFamily="34" charset="0"/>
        <a:buChar char="•"/>
        <a:defRPr sz="2380" kern="1200">
          <a:solidFill>
            <a:schemeClr val="tx1"/>
          </a:solidFill>
          <a:latin typeface="+mn-lt"/>
          <a:ea typeface="+mn-ea"/>
          <a:cs typeface="+mn-cs"/>
        </a:defRPr>
      </a:lvl1pPr>
      <a:lvl2pPr marL="5829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040" kern="1200">
          <a:solidFill>
            <a:schemeClr val="tx1"/>
          </a:solidFill>
          <a:latin typeface="+mn-lt"/>
          <a:ea typeface="+mn-ea"/>
          <a:cs typeface="+mn-cs"/>
        </a:defRPr>
      </a:lvl2pPr>
      <a:lvl3pPr marL="9715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01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74879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213741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52603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91465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303270" indent="-194310" algn="l" defTabSz="777240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1pPr>
      <a:lvl2pPr marL="3886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3pPr>
      <a:lvl4pPr marL="11658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5pPr>
      <a:lvl6pPr marL="194310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6pPr>
      <a:lvl7pPr marL="233172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7pPr>
      <a:lvl8pPr marL="272034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algn="l" defTabSz="777240" rtl="0" eaLnBrk="1" latinLnBrk="0" hangingPunct="1">
        <a:defRPr sz="153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0.sv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12.svg"/><Relationship Id="rId7" Type="http://schemas.openxmlformats.org/officeDocument/2006/relationships/image" Target="../media/image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raphic 16">
            <a:extLst>
              <a:ext uri="{FF2B5EF4-FFF2-40B4-BE49-F238E27FC236}">
                <a16:creationId xmlns:a16="http://schemas.microsoft.com/office/drawing/2014/main" id="{62C91EB0-601C-4789-B106-B7964781257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745" t="665" r="648" b="728"/>
          <a:stretch/>
        </p:blipFill>
        <p:spPr>
          <a:xfrm>
            <a:off x="0" y="-1"/>
            <a:ext cx="7772400" cy="100584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  <p:sp>
        <p:nvSpPr>
          <p:cNvPr id="2" name="Google Shape;56;p13">
            <a:extLst>
              <a:ext uri="{FF2B5EF4-FFF2-40B4-BE49-F238E27FC236}">
                <a16:creationId xmlns:a16="http://schemas.microsoft.com/office/drawing/2014/main" id="{42F1F28E-FD1C-CBEE-B0AD-E0F3B001A030}"/>
              </a:ext>
            </a:extLst>
          </p:cNvPr>
          <p:cNvSpPr/>
          <p:nvPr/>
        </p:nvSpPr>
        <p:spPr>
          <a:xfrm>
            <a:off x="-5826465" y="-943282"/>
            <a:ext cx="1176319" cy="396336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1</a:t>
            </a:r>
            <a:endParaRPr lang="en-US" sz="2500" b="1" dirty="0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3" name="Google Shape;55;p13">
            <a:extLst>
              <a:ext uri="{FF2B5EF4-FFF2-40B4-BE49-F238E27FC236}">
                <a16:creationId xmlns:a16="http://schemas.microsoft.com/office/drawing/2014/main" id="{799EB827-E190-42BA-FE4A-D3B5F205C18A}"/>
              </a:ext>
            </a:extLst>
          </p:cNvPr>
          <p:cNvSpPr/>
          <p:nvPr/>
        </p:nvSpPr>
        <p:spPr>
          <a:xfrm>
            <a:off x="-5826466" y="-546268"/>
            <a:ext cx="4617750" cy="5190372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b="1" dirty="0">
                <a:latin typeface="Calibri"/>
                <a:ea typeface="Work Sans"/>
                <a:cs typeface="Calibri"/>
                <a:sym typeface="Work Sans"/>
              </a:rPr>
              <a:t>Agregar una imagen y escalarla </a:t>
            </a:r>
            <a:br>
              <a:rPr lang="es-ES" b="1" dirty="0">
                <a:latin typeface="Calibri"/>
                <a:ea typeface="Work Sans"/>
                <a:cs typeface="Calibri"/>
                <a:sym typeface="Work Sans"/>
              </a:rPr>
            </a:br>
            <a:r>
              <a:rPr lang="es-ES" b="1" dirty="0">
                <a:latin typeface="Calibri"/>
                <a:ea typeface="Work Sans"/>
                <a:cs typeface="Calibri"/>
                <a:sym typeface="Work Sans"/>
              </a:rPr>
              <a:t>Desde la computadora vaya a Insertar → </a:t>
            </a:r>
            <a:r>
              <a:rPr lang="es-ES" dirty="0">
                <a:latin typeface="Calibri"/>
                <a:ea typeface="Work Sans"/>
                <a:cs typeface="Calibri"/>
                <a:sym typeface="Work Sans"/>
              </a:rPr>
              <a:t>imagen → Cargar y seleccione la imagen que quiere usar para el póster. </a:t>
            </a:r>
            <a:endParaRPr lang="es-ES" dirty="0">
              <a:latin typeface="Calibri"/>
              <a:ea typeface="+mn-lt"/>
              <a:cs typeface="Calibri"/>
            </a:endParaRPr>
          </a:p>
          <a:p>
            <a:pPr>
              <a:lnSpc>
                <a:spcPct val="114999"/>
              </a:lnSpc>
            </a:pPr>
            <a:br>
              <a:rPr lang="en-US" dirty="0">
                <a:ea typeface="+mn-lt"/>
                <a:cs typeface="+mn-lt"/>
              </a:rPr>
            </a:br>
            <a:r>
              <a:rPr lang="es-ES" dirty="0">
                <a:latin typeface="Calibri"/>
                <a:ea typeface="Work Sans"/>
                <a:cs typeface="Calibri"/>
              </a:rPr>
              <a:t>Para escalar</a:t>
            </a:r>
            <a:r>
              <a:rPr lang="es-ES" dirty="0">
                <a:latin typeface="Calibri"/>
                <a:ea typeface="Work Sans"/>
                <a:cs typeface="Calibri"/>
                <a:sym typeface="Work Sans"/>
              </a:rPr>
              <a:t>, agarre la esquina inferior derecha de la imagen y mantenga presionado el botón. Arrastre el ratón diagonalmente hasta que sea del mismo tamaño o ligeramente más grande que la diapositiva. </a:t>
            </a:r>
            <a:endParaRPr lang="es-ES" dirty="0">
              <a:latin typeface="Calibri"/>
              <a:ea typeface="+mn-lt"/>
              <a:cs typeface="Calibri"/>
            </a:endParaRPr>
          </a:p>
          <a:p>
            <a:pPr>
              <a:lnSpc>
                <a:spcPct val="114999"/>
              </a:lnSpc>
            </a:pPr>
            <a:br>
              <a:rPr lang="en-US" dirty="0">
                <a:ea typeface="+mn-lt"/>
                <a:cs typeface="+mn-lt"/>
              </a:rPr>
            </a:br>
            <a:r>
              <a:rPr lang="es-ES" dirty="0">
                <a:latin typeface="Calibri"/>
                <a:ea typeface="Work Sans"/>
                <a:cs typeface="Calibri"/>
              </a:rPr>
              <a:t>Nota: No se </a:t>
            </a:r>
            <a:r>
              <a:rPr lang="es-ES" dirty="0">
                <a:latin typeface="Calibri"/>
                <a:ea typeface="Work Sans"/>
                <a:cs typeface="Calibri"/>
                <a:sym typeface="Work Sans"/>
              </a:rPr>
              <a:t>preocupe si la imagen está cubriendo el mensaje / arte en la parte inferior. Vaya al paso 2.</a:t>
            </a:r>
            <a:endParaRPr dirty="0"/>
          </a:p>
        </p:txBody>
      </p:sp>
      <p:sp>
        <p:nvSpPr>
          <p:cNvPr id="4" name="Google Shape;61;p13">
            <a:extLst>
              <a:ext uri="{FF2B5EF4-FFF2-40B4-BE49-F238E27FC236}">
                <a16:creationId xmlns:a16="http://schemas.microsoft.com/office/drawing/2014/main" id="{DDD73798-D31F-D020-498D-2EADC06374C8}"/>
              </a:ext>
            </a:extLst>
          </p:cNvPr>
          <p:cNvSpPr/>
          <p:nvPr/>
        </p:nvSpPr>
        <p:spPr>
          <a:xfrm>
            <a:off x="-5830364" y="4940487"/>
            <a:ext cx="1684788" cy="442042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2</a:t>
            </a:r>
            <a:endParaRPr lang="en-US" sz="2500" b="1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7" name="Google Shape;60;p13">
            <a:extLst>
              <a:ext uri="{FF2B5EF4-FFF2-40B4-BE49-F238E27FC236}">
                <a16:creationId xmlns:a16="http://schemas.microsoft.com/office/drawing/2014/main" id="{2944533C-44BC-82D7-EFBF-EBB25D3B5708}"/>
              </a:ext>
            </a:extLst>
          </p:cNvPr>
          <p:cNvSpPr/>
          <p:nvPr/>
        </p:nvSpPr>
        <p:spPr>
          <a:xfrm>
            <a:off x="-5830364" y="5388066"/>
            <a:ext cx="4998416" cy="3220667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b="1" dirty="0">
                <a:latin typeface="Calibri"/>
                <a:ea typeface="Work Sans"/>
                <a:cs typeface="Calibri"/>
                <a:sym typeface="Work Sans"/>
              </a:rPr>
              <a:t>Enviar la imagen hacia el fondo</a:t>
            </a:r>
            <a:br>
              <a:rPr lang="es-ES" b="1" dirty="0">
                <a:latin typeface="Calibri"/>
                <a:ea typeface="Work Sans"/>
                <a:cs typeface="Calibri"/>
                <a:sym typeface="Work Sans"/>
              </a:rPr>
            </a:br>
            <a:r>
              <a:rPr lang="es-ES" b="1" dirty="0">
                <a:latin typeface="Calibri"/>
                <a:ea typeface="Work Sans"/>
                <a:cs typeface="Calibri"/>
                <a:sym typeface="Work Sans"/>
              </a:rPr>
              <a:t>Una vez que ajuste el tamaño de su imagen </a:t>
            </a:r>
            <a:r>
              <a:rPr lang="es-ES" dirty="0">
                <a:latin typeface="Calibri"/>
                <a:ea typeface="Work Sans"/>
                <a:cs typeface="Calibri"/>
                <a:sym typeface="Work Sans"/>
              </a:rPr>
              <a:t>y la escale proporcionalmente al tamaño de la diapositiva o un poco más grande, presione con el botón derecho en la imagen y vaya a Ordenar → Enviar al fondo</a:t>
            </a:r>
            <a:endParaRPr lang="en" dirty="0">
              <a:ea typeface="+mn-lt"/>
              <a:cs typeface="+mn-lt"/>
            </a:endParaRPr>
          </a:p>
          <a:p>
            <a:pPr>
              <a:lnSpc>
                <a:spcPct val="114999"/>
              </a:lnSpc>
            </a:pPr>
            <a:br>
              <a:rPr lang="en" dirty="0">
                <a:ea typeface="+mn-lt"/>
                <a:cs typeface="+mn-lt"/>
                <a:sym typeface="Work Sans"/>
              </a:rPr>
            </a:br>
            <a:r>
              <a:rPr lang="es-ES" dirty="0">
                <a:latin typeface="Calibri"/>
                <a:ea typeface="Work Sans"/>
                <a:cs typeface="Calibri"/>
                <a:sym typeface="Work Sans"/>
              </a:rPr>
              <a:t>Eso enviará su imagen detrás del mensaje y arte en la parte inferior.</a:t>
            </a:r>
            <a:endParaRPr lang="es-ES" dirty="0">
              <a:latin typeface="Calibri"/>
              <a:cs typeface="Calibri"/>
            </a:endParaRPr>
          </a:p>
        </p:txBody>
      </p:sp>
      <p:sp>
        <p:nvSpPr>
          <p:cNvPr id="8" name="Google Shape;61;p13">
            <a:extLst>
              <a:ext uri="{FF2B5EF4-FFF2-40B4-BE49-F238E27FC236}">
                <a16:creationId xmlns:a16="http://schemas.microsoft.com/office/drawing/2014/main" id="{0F154895-95D7-BF5C-55E8-4BFCD24E1C13}"/>
              </a:ext>
            </a:extLst>
          </p:cNvPr>
          <p:cNvSpPr/>
          <p:nvPr/>
        </p:nvSpPr>
        <p:spPr>
          <a:xfrm>
            <a:off x="-5824786" y="8866106"/>
            <a:ext cx="1782349" cy="376940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3</a:t>
            </a:r>
            <a:endParaRPr lang="en-US" sz="2500" b="1">
              <a:solidFill>
                <a:srgbClr val="000000"/>
              </a:solidFill>
              <a:latin typeface="Work Sans"/>
              <a:ea typeface="Work Sans"/>
              <a:cs typeface="Work Sans"/>
            </a:endParaRPr>
          </a:p>
        </p:txBody>
      </p:sp>
      <p:sp>
        <p:nvSpPr>
          <p:cNvPr id="15" name="Google Shape;60;p13">
            <a:extLst>
              <a:ext uri="{FF2B5EF4-FFF2-40B4-BE49-F238E27FC236}">
                <a16:creationId xmlns:a16="http://schemas.microsoft.com/office/drawing/2014/main" id="{7A6EACE3-1BD7-AA33-8E67-7F3508078736}"/>
              </a:ext>
            </a:extLst>
          </p:cNvPr>
          <p:cNvSpPr/>
          <p:nvPr/>
        </p:nvSpPr>
        <p:spPr>
          <a:xfrm>
            <a:off x="-5824786" y="9255398"/>
            <a:ext cx="5251177" cy="488733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b="1" dirty="0">
                <a:ea typeface="+mn-lt"/>
                <a:cs typeface="+mn-lt"/>
                <a:sym typeface="Work Sans"/>
              </a:rPr>
              <a:t>Compruebe la fuente (letra) </a:t>
            </a:r>
            <a:br>
              <a:rPr lang="es-ES" b="1" dirty="0">
                <a:ea typeface="+mn-lt"/>
                <a:cs typeface="+mn-lt"/>
                <a:sym typeface="Work Sans"/>
              </a:rPr>
            </a:br>
            <a:r>
              <a:rPr lang="es-ES" b="1" dirty="0">
                <a:ea typeface="+mn-lt"/>
                <a:cs typeface="+mn-lt"/>
                <a:sym typeface="Work Sans"/>
              </a:rPr>
              <a:t>Asegúrese de que la letra o fuente de </a:t>
            </a:r>
            <a:r>
              <a:rPr lang="es-ES" dirty="0">
                <a:latin typeface="Arial"/>
                <a:ea typeface="Work Sans"/>
                <a:cs typeface="Arial"/>
                <a:sym typeface="Work Sans"/>
              </a:rPr>
              <a:t>los cuadros de texto del póster esté establecida en Arial Black. Puede cambiarla seleccionando un cuadro de texto y utilizando el menú que aparece en la parte superior  y que contiene una lista de fuentes.</a:t>
            </a:r>
            <a:br>
              <a:rPr lang="es-ES" dirty="0">
                <a:latin typeface="Arial"/>
                <a:ea typeface="Work Sans"/>
                <a:cs typeface="Arial"/>
                <a:sym typeface="Work Sans"/>
              </a:rPr>
            </a:br>
            <a:endParaRPr lang="en-US">
              <a:ea typeface="+mn-lt"/>
              <a:cs typeface="+mn-lt"/>
            </a:endParaRPr>
          </a:p>
          <a:p>
            <a:pPr>
              <a:lnSpc>
                <a:spcPct val="114999"/>
              </a:lnSpc>
            </a:pPr>
            <a:r>
              <a:rPr lang="es-ES" b="1" dirty="0">
                <a:ea typeface="+mn-lt"/>
                <a:cs typeface="+mn-lt"/>
              </a:rPr>
              <a:t>DIAPOSITIVAS DE </a:t>
            </a:r>
            <a:r>
              <a:rPr lang="es-ES" b="1" dirty="0">
                <a:ea typeface="+mn-lt"/>
                <a:cs typeface="+mn-lt"/>
                <a:sym typeface="Work Sans"/>
              </a:rPr>
              <a:t>GOOGLE:</a:t>
            </a:r>
            <a:br>
              <a:rPr lang="es-ES" b="1" dirty="0">
                <a:ea typeface="+mn-lt"/>
                <a:cs typeface="+mn-lt"/>
                <a:sym typeface="Work Sans"/>
              </a:rPr>
            </a:br>
            <a:r>
              <a:rPr lang="es-ES" b="1" dirty="0">
                <a:ea typeface="+mn-lt"/>
                <a:cs typeface="+mn-lt"/>
                <a:sym typeface="Work Sans"/>
              </a:rPr>
              <a:t>Al usar Diapositivas de Google, es </a:t>
            </a:r>
            <a:r>
              <a:rPr lang="es-ES" dirty="0">
                <a:latin typeface="Arial"/>
                <a:ea typeface="Work Sans"/>
                <a:cs typeface="Arial"/>
                <a:sym typeface="Work Sans"/>
              </a:rPr>
              <a:t>posible que deba agregar Arial </a:t>
            </a:r>
            <a:r>
              <a:rPr lang="es-ES" dirty="0" err="1">
                <a:latin typeface="Arial"/>
                <a:ea typeface="Work Sans"/>
                <a:cs typeface="Arial"/>
                <a:sym typeface="Work Sans"/>
              </a:rPr>
              <a:t>black</a:t>
            </a:r>
            <a:r>
              <a:rPr lang="es-ES" dirty="0">
                <a:latin typeface="Arial"/>
                <a:ea typeface="Work Sans"/>
                <a:cs typeface="Arial"/>
                <a:sym typeface="Work Sans"/>
              </a:rPr>
              <a:t> a su lista de fuentes utilizando la opción "Más fuentes" del menú desplegable de fuentes.</a:t>
            </a:r>
            <a:endParaRPr lang="es-ES" dirty="0">
              <a:latin typeface="Arial"/>
              <a:cs typeface="Arial"/>
            </a:endParaRPr>
          </a:p>
        </p:txBody>
      </p:sp>
      <p:sp>
        <p:nvSpPr>
          <p:cNvPr id="16" name="Google Shape;59;p13">
            <a:extLst>
              <a:ext uri="{FF2B5EF4-FFF2-40B4-BE49-F238E27FC236}">
                <a16:creationId xmlns:a16="http://schemas.microsoft.com/office/drawing/2014/main" id="{00C280F1-222E-751B-AAB0-EE19730B41C9}"/>
              </a:ext>
            </a:extLst>
          </p:cNvPr>
          <p:cNvSpPr/>
          <p:nvPr/>
        </p:nvSpPr>
        <p:spPr>
          <a:xfrm>
            <a:off x="8676476" y="-547323"/>
            <a:ext cx="1550247" cy="391186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4</a:t>
            </a:r>
            <a:endParaRPr sz="25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8" name="Google Shape;58;p13">
            <a:extLst>
              <a:ext uri="{FF2B5EF4-FFF2-40B4-BE49-F238E27FC236}">
                <a16:creationId xmlns:a16="http://schemas.microsoft.com/office/drawing/2014/main" id="{85CEF49D-A382-A760-C1FF-951B89C7CDC6}"/>
              </a:ext>
            </a:extLst>
          </p:cNvPr>
          <p:cNvSpPr/>
          <p:nvPr/>
        </p:nvSpPr>
        <p:spPr>
          <a:xfrm>
            <a:off x="8676474" y="-134630"/>
            <a:ext cx="6860251" cy="5733281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" b="1" dirty="0">
                <a:latin typeface="Arial"/>
                <a:cs typeface="Arial"/>
                <a:sym typeface="Work Sans" charset="0"/>
              </a:rPr>
              <a:t>Exportar como archivo </a:t>
            </a:r>
            <a:r>
              <a:rPr lang="es" b="1" dirty="0">
                <a:latin typeface="Calibri"/>
                <a:cs typeface="Calibri"/>
                <a:sym typeface="Work Sans" charset="0"/>
              </a:rPr>
              <a:t>PDF</a:t>
            </a:r>
            <a:r>
              <a:rPr lang="es" b="1" dirty="0">
                <a:latin typeface="Arial"/>
                <a:cs typeface="Arial"/>
                <a:sym typeface="Work Sans" charset="0"/>
              </a:rPr>
              <a:t> usando el programa</a:t>
            </a:r>
            <a:r>
              <a:rPr lang="es" b="1" dirty="0">
                <a:latin typeface="Calibri"/>
                <a:cs typeface="Calibri"/>
                <a:sym typeface="Work Sans" charset="0"/>
              </a:rPr>
              <a:t> Presentaciones de Google</a:t>
            </a:r>
            <a:r>
              <a:rPr lang="es" b="1" dirty="0">
                <a:latin typeface="Arial"/>
                <a:cs typeface="Arial"/>
                <a:sym typeface="Work Sans" charset="0"/>
              </a:rPr>
              <a:t>:</a:t>
            </a:r>
            <a:endParaRPr lang="es">
              <a:latin typeface="Arial"/>
              <a:ea typeface="+mn-lt"/>
              <a:cs typeface="Arial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dirty="0">
                <a:latin typeface="Arial"/>
                <a:cs typeface="Arial"/>
                <a:sym typeface="Work Sans" charset="0"/>
              </a:rPr>
              <a:t>Archivo → </a:t>
            </a:r>
            <a:r>
              <a:rPr lang="es" dirty="0">
                <a:latin typeface="Calibri"/>
                <a:cs typeface="Calibri"/>
                <a:sym typeface="Work Sans" charset="0"/>
              </a:rPr>
              <a:t>Descargar</a:t>
            </a:r>
            <a:r>
              <a:rPr lang="es" dirty="0">
                <a:latin typeface="Arial"/>
                <a:cs typeface="Arial"/>
                <a:sym typeface="Work Sans" charset="0"/>
              </a:rPr>
              <a:t> → </a:t>
            </a:r>
            <a:r>
              <a:rPr lang="es" dirty="0">
                <a:latin typeface="Calibri"/>
                <a:cs typeface="Calibri"/>
                <a:sym typeface="Work Sans" charset="0"/>
              </a:rPr>
              <a:t>Documento</a:t>
            </a:r>
            <a:r>
              <a:rPr lang="es" dirty="0">
                <a:latin typeface="Arial"/>
                <a:cs typeface="Arial"/>
                <a:sym typeface="Work Sans" charset="0"/>
              </a:rPr>
              <a:t> </a:t>
            </a:r>
            <a:r>
              <a:rPr lang="es" dirty="0">
                <a:latin typeface="Calibri"/>
                <a:cs typeface="Calibri"/>
                <a:sym typeface="Work Sans" charset="0"/>
              </a:rPr>
              <a:t>PDF</a:t>
            </a:r>
            <a:endParaRPr lang="es">
              <a:latin typeface="Calibri"/>
              <a:ea typeface="+mn-lt"/>
              <a:cs typeface="Calibri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b="1" dirty="0">
                <a:latin typeface="Calibri"/>
                <a:cs typeface="Calibri"/>
                <a:sym typeface="Work Sans" charset="0"/>
              </a:rPr>
              <a:t>Exportar como archivo PDF usando el programa </a:t>
            </a:r>
            <a:r>
              <a:rPr lang="es" b="1" dirty="0" err="1">
                <a:latin typeface="Calibri"/>
                <a:cs typeface="Calibri"/>
                <a:sym typeface="Work Sans" charset="0"/>
              </a:rPr>
              <a:t>Power</a:t>
            </a:r>
            <a:r>
              <a:rPr lang="es" b="1" dirty="0">
                <a:latin typeface="Calibri"/>
                <a:cs typeface="Calibri"/>
                <a:sym typeface="Work Sans" charset="0"/>
              </a:rPr>
              <a:t> </a:t>
            </a:r>
            <a:r>
              <a:rPr lang="es" b="1" dirty="0" err="1">
                <a:latin typeface="Calibri"/>
                <a:cs typeface="Calibri"/>
                <a:sym typeface="Work Sans" charset="0"/>
              </a:rPr>
              <a:t>point</a:t>
            </a:r>
            <a:r>
              <a:rPr lang="es" b="1" dirty="0">
                <a:latin typeface="Calibri"/>
                <a:cs typeface="Calibri"/>
                <a:sym typeface="Work Sans" charset="0"/>
              </a:rPr>
              <a:t> PPT:</a:t>
            </a:r>
            <a:endParaRPr lang="es">
              <a:latin typeface="Calibri"/>
              <a:ea typeface="+mn-lt"/>
              <a:cs typeface="Calibri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dirty="0">
                <a:latin typeface="Calibri"/>
                <a:cs typeface="Calibri"/>
                <a:sym typeface="Work Sans" charset="0"/>
              </a:rPr>
              <a:t>Seleccione la diapositiva. Documento→ Guardar como Adobe PDF</a:t>
            </a:r>
            <a:endParaRPr lang="es">
              <a:latin typeface="Calibri"/>
              <a:ea typeface="+mn-lt"/>
              <a:cs typeface="Calibri"/>
            </a:endParaRPr>
          </a:p>
          <a:p>
            <a:r>
              <a:rPr lang="en-US" b="1" dirty="0">
                <a:ea typeface="+mn-lt"/>
                <a:cs typeface="+mn-lt"/>
                <a:sym typeface="Work Sans" charset="0"/>
              </a:rPr>
              <a:t>______________________________________</a:t>
            </a:r>
            <a:endParaRPr lang="es" dirty="0">
              <a:ea typeface="+mn-lt"/>
              <a:cs typeface="+mn-lt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b="1" dirty="0">
                <a:latin typeface="Arial"/>
                <a:cs typeface="Arial"/>
                <a:sym typeface="Work Sans" charset="0"/>
              </a:rPr>
              <a:t>Exportar como archivo JPG utilizando el programa </a:t>
            </a:r>
            <a:r>
              <a:rPr lang="es" b="1" dirty="0">
                <a:latin typeface="Calibri"/>
                <a:cs typeface="Calibri"/>
                <a:sym typeface="Work Sans" charset="0"/>
              </a:rPr>
              <a:t>Presentaciones de Google.</a:t>
            </a:r>
            <a:endParaRPr lang="es" dirty="0">
              <a:ea typeface="+mn-lt"/>
              <a:cs typeface="+mn-lt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dirty="0">
                <a:latin typeface="Calibri"/>
                <a:cs typeface="Calibri"/>
                <a:sym typeface="Work Sans" charset="0"/>
              </a:rPr>
              <a:t>Archivo</a:t>
            </a:r>
            <a:r>
              <a:rPr lang="es" dirty="0">
                <a:latin typeface="Arial"/>
                <a:cs typeface="Arial"/>
                <a:sym typeface="Work Sans" charset="0"/>
              </a:rPr>
              <a:t> →</a:t>
            </a:r>
            <a:r>
              <a:rPr lang="es" dirty="0">
                <a:latin typeface="Calibri"/>
                <a:cs typeface="Calibri"/>
                <a:sym typeface="Work Sans" charset="0"/>
              </a:rPr>
              <a:t> </a:t>
            </a:r>
            <a:r>
              <a:rPr lang="es" dirty="0">
                <a:latin typeface="Arial"/>
                <a:cs typeface="Arial"/>
                <a:sym typeface="Work Sans" charset="0"/>
              </a:rPr>
              <a:t> </a:t>
            </a:r>
            <a:r>
              <a:rPr lang="es" dirty="0">
                <a:latin typeface="Calibri"/>
                <a:cs typeface="Calibri"/>
                <a:sym typeface="Work Sans" charset="0"/>
              </a:rPr>
              <a:t>Descargar  </a:t>
            </a:r>
            <a:r>
              <a:rPr lang="es" dirty="0">
                <a:latin typeface="Arial"/>
                <a:cs typeface="Arial"/>
                <a:sym typeface="Work Sans" charset="0"/>
              </a:rPr>
              <a:t>→ imagen JPEG</a:t>
            </a:r>
            <a:r>
              <a:rPr lang="es" dirty="0">
                <a:latin typeface="Calibri"/>
                <a:cs typeface="Calibri"/>
                <a:sym typeface="Work Sans" charset="0"/>
              </a:rPr>
              <a:t> (diapositiva actual)</a:t>
            </a:r>
            <a:endParaRPr lang="es">
              <a:latin typeface="Calibri"/>
              <a:ea typeface="+mn-lt"/>
              <a:cs typeface="Calibri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b="1" dirty="0">
                <a:ea typeface="+mn-lt"/>
                <a:cs typeface="+mn-lt"/>
                <a:sym typeface="Work Sans" charset="0"/>
              </a:rPr>
              <a:t>Exportar como archivo JPG usando el programa </a:t>
            </a:r>
            <a:r>
              <a:rPr lang="es" b="1" dirty="0" err="1">
                <a:ea typeface="+mn-lt"/>
                <a:cs typeface="+mn-lt"/>
                <a:sym typeface="Work Sans" charset="0"/>
              </a:rPr>
              <a:t>Power</a:t>
            </a:r>
            <a:r>
              <a:rPr lang="es" b="1" dirty="0">
                <a:ea typeface="+mn-lt"/>
                <a:cs typeface="+mn-lt"/>
                <a:sym typeface="Work Sans" charset="0"/>
              </a:rPr>
              <a:t> </a:t>
            </a:r>
            <a:r>
              <a:rPr lang="es" b="1" dirty="0" err="1">
                <a:ea typeface="+mn-lt"/>
                <a:cs typeface="+mn-lt"/>
                <a:sym typeface="Work Sans" charset="0"/>
              </a:rPr>
              <a:t>point</a:t>
            </a:r>
            <a:r>
              <a:rPr lang="es" b="1" dirty="0">
                <a:ea typeface="+mn-lt"/>
                <a:cs typeface="+mn-lt"/>
                <a:sym typeface="Work Sans" charset="0"/>
              </a:rPr>
              <a:t> PPT:</a:t>
            </a:r>
            <a:endParaRPr lang="es" dirty="0">
              <a:ea typeface="+mn-lt"/>
              <a:cs typeface="+mn-lt"/>
            </a:endParaRPr>
          </a:p>
          <a:p>
            <a:endParaRPr lang="es" dirty="0">
              <a:ea typeface="+mn-lt"/>
              <a:cs typeface="+mn-lt"/>
            </a:endParaRPr>
          </a:p>
          <a:p>
            <a:r>
              <a:rPr lang="es" dirty="0">
                <a:ea typeface="+mn-lt"/>
                <a:cs typeface="+mn-lt"/>
                <a:sym typeface="Work Sans" charset="0"/>
              </a:rPr>
              <a:t>Seleccione la diapositiva. Archivo→ Guardar como imagen  JPG </a:t>
            </a:r>
            <a:endParaRPr lang="en-US">
              <a:ea typeface="+mn-lt"/>
              <a:cs typeface="+mn-lt"/>
            </a:endParaRPr>
          </a:p>
          <a:p>
            <a:pPr algn="ctr"/>
            <a:r>
              <a:rPr lang="es-MX" b="1" dirty="0">
                <a:ea typeface="+mn-lt"/>
                <a:cs typeface="+mn-lt"/>
              </a:rPr>
              <a:t>Para pósteres o volantes imprima el PDF o la imagen JPG que guardo.</a:t>
            </a:r>
            <a:endParaRPr lang="es-MX">
              <a:ea typeface="+mn-lt"/>
              <a:cs typeface="+mn-lt"/>
            </a:endParaRPr>
          </a:p>
        </p:txBody>
      </p:sp>
      <p:sp>
        <p:nvSpPr>
          <p:cNvPr id="20" name="Google Shape;59;p13">
            <a:extLst>
              <a:ext uri="{FF2B5EF4-FFF2-40B4-BE49-F238E27FC236}">
                <a16:creationId xmlns:a16="http://schemas.microsoft.com/office/drawing/2014/main" id="{EFF0A4F9-725B-E21F-8B9F-9A0883D3210B}"/>
              </a:ext>
            </a:extLst>
          </p:cNvPr>
          <p:cNvSpPr/>
          <p:nvPr/>
        </p:nvSpPr>
        <p:spPr>
          <a:xfrm>
            <a:off x="8676706" y="5957434"/>
            <a:ext cx="2254197" cy="523643"/>
          </a:xfrm>
          <a:prstGeom prst="rect">
            <a:avLst/>
          </a:prstGeom>
          <a:solidFill>
            <a:srgbClr val="FF3E55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 dirty="0">
                <a:latin typeface="Work Sans"/>
                <a:ea typeface="Work Sans"/>
                <a:cs typeface="Work Sans"/>
                <a:sym typeface="Work Sans"/>
              </a:rPr>
              <a:t>Optional</a:t>
            </a:r>
            <a:endParaRPr sz="2500" b="1" dirty="0">
              <a:solidFill>
                <a:srgbClr val="000000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22" name="Google Shape;58;p13">
            <a:extLst>
              <a:ext uri="{FF2B5EF4-FFF2-40B4-BE49-F238E27FC236}">
                <a16:creationId xmlns:a16="http://schemas.microsoft.com/office/drawing/2014/main" id="{2FAAE50B-FA3A-3ABA-F4E3-02A3CD8EB8AB}"/>
              </a:ext>
            </a:extLst>
          </p:cNvPr>
          <p:cNvSpPr/>
          <p:nvPr/>
        </p:nvSpPr>
        <p:spPr>
          <a:xfrm>
            <a:off x="8676474" y="6471646"/>
            <a:ext cx="5533256" cy="5435383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28600" tIns="228600" rIns="228600" bIns="228600" anchor="t" anchorCtr="0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999"/>
              </a:lnSpc>
            </a:pPr>
            <a:r>
              <a:rPr lang="es-ES" dirty="0">
                <a:latin typeface="Arial"/>
                <a:cs typeface="Arial"/>
                <a:sym typeface="Work Sans" charset="0"/>
              </a:rPr>
              <a:t>Crear un mensaje personalizado</a:t>
            </a:r>
            <a:br>
              <a:rPr lang="es-ES" dirty="0">
                <a:latin typeface="Arial"/>
                <a:cs typeface="Arial"/>
                <a:sym typeface="Work Sans" charset="0"/>
              </a:rPr>
            </a:br>
            <a:r>
              <a:rPr lang="es-ES">
                <a:latin typeface="Arial"/>
                <a:cs typeface="Arial"/>
                <a:sym typeface="Work Sans" charset="0"/>
              </a:rPr>
              <a:t>Para actualizar el mensaje </a:t>
            </a:r>
            <a:r>
              <a:rPr lang="es-ES">
                <a:latin typeface="Arial"/>
                <a:cs typeface="Arial"/>
              </a:rPr>
              <a:t>“Vacunación es", comience editando el mensaje que esta como ejemplo y reemplácelo por su mensaje personalizado. </a:t>
            </a:r>
            <a:br>
              <a:rPr lang="es-ES" dirty="0">
                <a:latin typeface="Arial"/>
                <a:cs typeface="Arial"/>
              </a:rPr>
            </a:br>
            <a:br>
              <a:rPr lang="es-ES" dirty="0">
                <a:latin typeface="Arial"/>
                <a:cs typeface="Arial"/>
              </a:rPr>
            </a:br>
            <a:r>
              <a:rPr lang="es-ES">
                <a:latin typeface="Arial"/>
                <a:cs typeface="Arial"/>
              </a:rPr>
              <a:t>Trate de hacer coincidir la longitud del mensaje actualmente en el cartel para asegurarse de que tiene espacio para la información siguiente. La fuente del texto debe ser Arial </a:t>
            </a:r>
            <a:r>
              <a:rPr lang="es-ES" err="1">
                <a:latin typeface="Arial"/>
                <a:cs typeface="Arial"/>
              </a:rPr>
              <a:t>black</a:t>
            </a:r>
            <a:r>
              <a:rPr lang="es-ES">
                <a:latin typeface="Arial"/>
                <a:cs typeface="Arial"/>
              </a:rPr>
              <a:t>. Ajuste el tamaño de fuente según sea necesario para ajustarse al espacio proporcionado.</a:t>
            </a:r>
            <a:br>
              <a:rPr lang="es-ES" dirty="0">
                <a:latin typeface="Arial"/>
                <a:cs typeface="Arial"/>
              </a:rPr>
            </a:br>
            <a:r>
              <a:rPr lang="es-ES">
                <a:latin typeface="Arial"/>
                <a:cs typeface="Arial"/>
              </a:rPr>
              <a:t>Una vez que el mensaje esté listo, elimine el texto que aparece en el póster y reemplácelo por el nuevo mensaje.</a:t>
            </a:r>
            <a:br>
              <a:rPr lang="es-ES" dirty="0">
                <a:latin typeface="Arial"/>
                <a:cs typeface="Arial"/>
              </a:rPr>
            </a:br>
            <a:endParaRPr lang="en-US">
              <a:ea typeface="+mn-lt"/>
              <a:cs typeface="+mn-lt"/>
            </a:endParaRPr>
          </a:p>
          <a:p>
            <a:pPr>
              <a:lnSpc>
                <a:spcPct val="114999"/>
              </a:lnSpc>
            </a:pPr>
            <a:r>
              <a:rPr lang="es-ES">
                <a:latin typeface="Arial"/>
                <a:cs typeface="Arial"/>
              </a:rPr>
              <a:t>Para asegurarse de que el nuevo mensaje del </a:t>
            </a:r>
            <a:r>
              <a:rPr lang="es-ES" dirty="0">
                <a:latin typeface="Arial"/>
                <a:cs typeface="Arial"/>
              </a:rPr>
              <a:t>póster este centrado, seleccione Organizar </a:t>
            </a:r>
            <a:r>
              <a:rPr lang="es-ES" dirty="0">
                <a:latin typeface="Arial"/>
                <a:cs typeface="Arial"/>
                <a:sym typeface="Work Sans" charset="0"/>
              </a:rPr>
              <a:t>→ Alinear → Alinear al centro.</a:t>
            </a:r>
            <a:endParaRPr lang="es-ES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39081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phic 14">
            <a:extLst>
              <a:ext uri="{FF2B5EF4-FFF2-40B4-BE49-F238E27FC236}">
                <a16:creationId xmlns:a16="http://schemas.microsoft.com/office/drawing/2014/main" id="{D89B6826-0D45-4144-9FBE-1B79BF2EF0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362" t="1363" r="1362" b="1363"/>
          <a:stretch/>
        </p:blipFill>
        <p:spPr>
          <a:xfrm>
            <a:off x="0" y="0"/>
            <a:ext cx="7772400" cy="10058400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26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raphic 15">
            <a:extLst>
              <a:ext uri="{FF2B5EF4-FFF2-40B4-BE49-F238E27FC236}">
                <a16:creationId xmlns:a16="http://schemas.microsoft.com/office/drawing/2014/main" id="{972887D7-6892-4B44-9BED-80D4610049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538" t="1390" r="1538" b="1687"/>
          <a:stretch/>
        </p:blipFill>
        <p:spPr>
          <a:xfrm>
            <a:off x="0" y="-1"/>
            <a:ext cx="7772400" cy="1005840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4A6C1FD-7AFC-46B7-926F-A4E6FC1E822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5066" b="19949"/>
          <a:stretch/>
        </p:blipFill>
        <p:spPr>
          <a:xfrm>
            <a:off x="1" y="5675879"/>
            <a:ext cx="4288646" cy="438252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32FA4F2-A2FE-4826-B545-90CDFDFA285B}"/>
              </a:ext>
            </a:extLst>
          </p:cNvPr>
          <p:cNvSpPr/>
          <p:nvPr/>
        </p:nvSpPr>
        <p:spPr>
          <a:xfrm>
            <a:off x="0" y="5692428"/>
            <a:ext cx="4188506" cy="1059656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4477C85-21B0-4B46-B71C-D38ACF26DA9A}"/>
              </a:ext>
            </a:extLst>
          </p:cNvPr>
          <p:cNvSpPr/>
          <p:nvPr/>
        </p:nvSpPr>
        <p:spPr>
          <a:xfrm>
            <a:off x="1" y="4673253"/>
            <a:ext cx="3464606" cy="1042987"/>
          </a:xfrm>
          <a:prstGeom prst="rect">
            <a:avLst/>
          </a:prstGeom>
          <a:solidFill>
            <a:srgbClr val="ECA33B"/>
          </a:solidFill>
          <a:ln>
            <a:noFill/>
          </a:ln>
          <a:effectLst>
            <a:outerShdw blurRad="101600" dist="25400" dir="2700000" sx="101000" sy="101000" algn="tl" rotWithShape="0">
              <a:prstClr val="black">
                <a:alpha val="2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638EE3C-104F-47C4-B24D-83AC7FF3CBF1}"/>
              </a:ext>
            </a:extLst>
          </p:cNvPr>
          <p:cNvSpPr txBox="1"/>
          <p:nvPr/>
        </p:nvSpPr>
        <p:spPr>
          <a:xfrm>
            <a:off x="415018" y="4554588"/>
            <a:ext cx="2830512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YO ME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AA62CF4-6F6A-406C-9CA0-A41DA30BA9B0}"/>
              </a:ext>
            </a:extLst>
          </p:cNvPr>
          <p:cNvSpPr txBox="1"/>
          <p:nvPr/>
        </p:nvSpPr>
        <p:spPr>
          <a:xfrm>
            <a:off x="415017" y="6844757"/>
            <a:ext cx="34061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chemeClr val="bg1"/>
                </a:solidFill>
              </a:rPr>
              <a:t>Cuando</a:t>
            </a:r>
            <a:r>
              <a:rPr lang="en-US" sz="3600" dirty="0">
                <a:solidFill>
                  <a:schemeClr val="bg1"/>
                </a:solidFill>
              </a:rPr>
              <a:t> </a:t>
            </a:r>
            <a:r>
              <a:rPr lang="en-US" sz="3600" dirty="0" err="1">
                <a:solidFill>
                  <a:schemeClr val="bg1"/>
                </a:solidFill>
              </a:rPr>
              <a:t>tengas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la </a:t>
            </a:r>
            <a:r>
              <a:rPr lang="en-US" sz="3600" dirty="0" err="1">
                <a:solidFill>
                  <a:schemeClr val="bg1"/>
                </a:solidFill>
              </a:rPr>
              <a:t>oportunidad</a:t>
            </a:r>
            <a:r>
              <a:rPr lang="en-US" sz="3600" dirty="0">
                <a:solidFill>
                  <a:schemeClr val="bg1"/>
                </a:solidFill>
              </a:rPr>
              <a:t>,</a:t>
            </a:r>
          </a:p>
          <a:p>
            <a:r>
              <a:rPr lang="en-US" sz="3600" dirty="0" err="1">
                <a:solidFill>
                  <a:schemeClr val="bg1"/>
                </a:solidFill>
              </a:rPr>
              <a:t>ponte</a:t>
            </a:r>
            <a:r>
              <a:rPr lang="en-US" sz="3600" dirty="0">
                <a:solidFill>
                  <a:schemeClr val="bg1"/>
                </a:solidFill>
              </a:rPr>
              <a:t> la </a:t>
            </a:r>
            <a:r>
              <a:rPr lang="en-US" sz="3600" dirty="0" err="1">
                <a:solidFill>
                  <a:schemeClr val="bg1"/>
                </a:solidFill>
              </a:rPr>
              <a:t>vacuna</a:t>
            </a:r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contra COVID-19.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506EA8-3683-49C2-A084-0555FC25E03D}"/>
              </a:ext>
            </a:extLst>
          </p:cNvPr>
          <p:cNvSpPr txBox="1"/>
          <p:nvPr/>
        </p:nvSpPr>
        <p:spPr>
          <a:xfrm>
            <a:off x="415017" y="5606703"/>
            <a:ext cx="3502025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8000" b="1" dirty="0">
                <a:solidFill>
                  <a:schemeClr val="bg1"/>
                </a:solidFill>
              </a:rPr>
              <a:t>LA PUSE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AABC75A-A96F-4D4B-AD74-85706EB64ED3}"/>
              </a:ext>
            </a:extLst>
          </p:cNvPr>
          <p:cNvSpPr txBox="1"/>
          <p:nvPr/>
        </p:nvSpPr>
        <p:spPr>
          <a:xfrm>
            <a:off x="1562142" y="9221830"/>
            <a:ext cx="2104882" cy="233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600" dirty="0">
                <a:solidFill>
                  <a:schemeClr val="bg1"/>
                </a:solidFill>
              </a:rPr>
              <a:t>www.migrantclinician.org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B0ACF4F-3A1D-4762-A9B0-C502D8A0D9B5}"/>
              </a:ext>
            </a:extLst>
          </p:cNvPr>
          <p:cNvSpPr txBox="1"/>
          <p:nvPr/>
        </p:nvSpPr>
        <p:spPr>
          <a:xfrm>
            <a:off x="1750896" y="9496531"/>
            <a:ext cx="92768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800" dirty="0">
                <a:solidFill>
                  <a:schemeClr val="bg1"/>
                </a:solidFill>
              </a:rPr>
              <a:t>@</a:t>
            </a:r>
            <a:r>
              <a:rPr lang="en-US" sz="1000" dirty="0">
                <a:solidFill>
                  <a:schemeClr val="bg1"/>
                </a:solidFill>
              </a:rPr>
              <a:t>migrantclinician</a:t>
            </a:r>
            <a:endParaRPr lang="en-US" sz="8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ECAD38A-4F6C-4231-96AC-76DABDB1A0A6}"/>
              </a:ext>
            </a:extLst>
          </p:cNvPr>
          <p:cNvSpPr txBox="1"/>
          <p:nvPr/>
        </p:nvSpPr>
        <p:spPr>
          <a:xfrm>
            <a:off x="2936123" y="9495794"/>
            <a:ext cx="691371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95000"/>
              </a:lnSpc>
            </a:pPr>
            <a:r>
              <a:rPr lang="en-US" sz="1000" dirty="0">
                <a:solidFill>
                  <a:schemeClr val="bg1"/>
                </a:solidFill>
              </a:rPr>
              <a:t>@tweetMCN</a:t>
            </a: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49D504D9-60CF-4E4C-B5B1-C7CD8533BDD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52618" y="9476666"/>
            <a:ext cx="167640" cy="16764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3665CD66-25E6-4174-8240-F5BCE0D38F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746578" y="9476666"/>
            <a:ext cx="167640" cy="167640"/>
          </a:xfrm>
          <a:prstGeom prst="rect">
            <a:avLst/>
          </a:prstGeom>
        </p:spPr>
      </p:pic>
      <p:pic>
        <p:nvPicPr>
          <p:cNvPr id="23" name="Picture 22" descr="Logo&#10;&#10;Description automatically generated with medium confidence">
            <a:extLst>
              <a:ext uri="{FF2B5EF4-FFF2-40B4-BE49-F238E27FC236}">
                <a16:creationId xmlns:a16="http://schemas.microsoft.com/office/drawing/2014/main" id="{4F0C3572-AF1E-40B5-8381-433961B04AB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058" y="9246800"/>
            <a:ext cx="927681" cy="497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3629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bc26430-a315-4af5-adc1-01dd73fddcaa" xsi:nil="true"/>
    <lcf76f155ced4ddcb4097134ff3c332f xmlns="52dc71b5-9fce-474c-a159-9e293c463a9b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E9C81535FCB67498966F15EB9FFB12C" ma:contentTypeVersion="16" ma:contentTypeDescription="Create a new document." ma:contentTypeScope="" ma:versionID="3695d4a87d4fca80357a7dfbd26aa240">
  <xsd:schema xmlns:xsd="http://www.w3.org/2001/XMLSchema" xmlns:xs="http://www.w3.org/2001/XMLSchema" xmlns:p="http://schemas.microsoft.com/office/2006/metadata/properties" xmlns:ns2="52dc71b5-9fce-474c-a159-9e293c463a9b" xmlns:ns3="3bc26430-a315-4af5-adc1-01dd73fddcaa" targetNamespace="http://schemas.microsoft.com/office/2006/metadata/properties" ma:root="true" ma:fieldsID="e3fde4395f22cd2a386193e3be9772d1" ns2:_="" ns3:_="">
    <xsd:import namespace="52dc71b5-9fce-474c-a159-9e293c463a9b"/>
    <xsd:import namespace="3bc26430-a315-4af5-adc1-01dd73fddca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dc71b5-9fce-474c-a159-9e293c463a9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ece98c3-52f6-45e3-858d-f92ed8f83fe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c26430-a315-4af5-adc1-01dd73fddcaa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1dddf973-3743-4977-b718-49762e649617}" ma:internalName="TaxCatchAll" ma:showField="CatchAllData" ma:web="3bc26430-a315-4af5-adc1-01dd73fddca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D5D623E-A067-40D4-A0C6-1B02820918C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A77EE35-9E52-4111-970E-8DF91F1F7F89}">
  <ds:schemaRefs>
    <ds:schemaRef ds:uri="http://schemas.microsoft.com/office/2006/metadata/properties"/>
    <ds:schemaRef ds:uri="http://schemas.microsoft.com/office/infopath/2007/PartnerControls"/>
    <ds:schemaRef ds:uri="3bc26430-a315-4af5-adc1-01dd73fddcaa"/>
    <ds:schemaRef ds:uri="52dc71b5-9fce-474c-a159-9e293c463a9b"/>
  </ds:schemaRefs>
</ds:datastoreItem>
</file>

<file path=customXml/itemProps3.xml><?xml version="1.0" encoding="utf-8"?>
<ds:datastoreItem xmlns:ds="http://schemas.openxmlformats.org/officeDocument/2006/customXml" ds:itemID="{CF3F8D39-FB3B-4C72-B0CC-72F90BB71C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dc71b5-9fce-474c-a159-9e293c463a9b"/>
    <ds:schemaRef ds:uri="3bc26430-a315-4af5-adc1-01dd73fddca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115</TotalTime>
  <Words>72</Words>
  <Application>Microsoft Office PowerPoint</Application>
  <PresentationFormat>Custom</PresentationFormat>
  <Paragraphs>27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Giovanni Lopez-Quezada</dc:creator>
  <cp:lastModifiedBy>Giovanni Lopez-Quezada</cp:lastModifiedBy>
  <cp:revision>101</cp:revision>
  <dcterms:created xsi:type="dcterms:W3CDTF">2021-03-16T22:11:36Z</dcterms:created>
  <dcterms:modified xsi:type="dcterms:W3CDTF">2022-11-10T17:50:41Z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0x0101009E9C81535FCB67498966F15EB9FFB12C</vt:lpwstr>
  </property>
  <property fmtid="{D5CDD505-2E9C-101B-9397-08002B2CF9AE}" pid="3" name="MediaServiceImageTags">
    <vt:lpwstr/>
  </property>
</Properties>
</file>