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159252-33F4-5C15-E0E6-9864EE795035}" v="42" dt="2021-07-15T02:09:10.607"/>
    <p1510:client id="{8B9B4814-DB9D-6000-39A8-43DA0717BFB8}" v="13" dt="2021-07-22T19:11:48.943"/>
    <p1510:client id="{DAAF3660-7EB8-B3D2-B178-BFE985D8B273}" v="23" dt="2021-08-06T13:59:18.161"/>
    <p1510:client id="{E9B46517-45CE-009F-1137-89CC38247303}" v="21" dt="2021-08-06T14:06:10.6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217" autoAdjust="0"/>
    <p:restoredTop sz="94660"/>
  </p:normalViewPr>
  <p:slideViewPr>
    <p:cSldViewPr snapToGrid="0">
      <p:cViewPr varScale="1">
        <p:scale>
          <a:sx n="15" d="100"/>
          <a:sy n="15" d="100"/>
        </p:scale>
        <p:origin x="250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37159252-33F4-5C15-E0E6-9864EE795035}"/>
    <pc:docChg chg="modSld">
      <pc:chgData name="Noel Dufrene" userId="S::ndufrene@migrantclinician.org::131c83a1-d70b-4f56-8487-a9b39281de7c" providerId="AD" clId="Web-{37159252-33F4-5C15-E0E6-9864EE795035}" dt="2021-07-15T02:09:10.248" v="25" actId="20577"/>
      <pc:docMkLst>
        <pc:docMk/>
      </pc:docMkLst>
      <pc:sldChg chg="addSp delSp modSp">
        <pc:chgData name="Noel Dufrene" userId="S::ndufrene@migrantclinician.org::131c83a1-d70b-4f56-8487-a9b39281de7c" providerId="AD" clId="Web-{37159252-33F4-5C15-E0E6-9864EE795035}" dt="2021-07-15T02:09:10.248" v="25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37159252-33F4-5C15-E0E6-9864EE795035}" dt="2021-07-15T02:09:10.248" v="25" actId="20577"/>
          <ac:spMkLst>
            <pc:docMk/>
            <pc:sldMk cId="2859207640" sldId="256"/>
            <ac:spMk id="9" creationId="{42DDB1DC-A4D1-4C05-8FDA-9AD39396E719}"/>
          </ac:spMkLst>
        </pc:spChg>
        <pc:spChg chg="mod">
          <ac:chgData name="Noel Dufrene" userId="S::ndufrene@migrantclinician.org::131c83a1-d70b-4f56-8487-a9b39281de7c" providerId="AD" clId="Web-{37159252-33F4-5C15-E0E6-9864EE795035}" dt="2021-07-15T02:08:54.357" v="22" actId="20577"/>
          <ac:spMkLst>
            <pc:docMk/>
            <pc:sldMk cId="2859207640" sldId="256"/>
            <ac:spMk id="10" creationId="{E3C5DEF2-6356-49AB-9B21-793073461EF5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7:39.980" v="6" actId="1076"/>
          <ac:spMkLst>
            <pc:docMk/>
            <pc:sldMk cId="2859207640" sldId="256"/>
            <ac:spMk id="12" creationId="{99A4D42E-EF0F-4422-8C2E-DE53862CB0EF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7:36.464" v="5" actId="1076"/>
          <ac:spMkLst>
            <pc:docMk/>
            <pc:sldMk cId="2859207640" sldId="256"/>
            <ac:spMk id="13" creationId="{C8029A60-97EB-4FCC-BA98-9F7B5C0F2FF4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7:51.043" v="8" actId="1076"/>
          <ac:spMkLst>
            <pc:docMk/>
            <pc:sldMk cId="2859207640" sldId="256"/>
            <ac:spMk id="16" creationId="{7C6E82AD-BF32-4EB2-B35F-A664DC121976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8:01.777" v="10" actId="1076"/>
          <ac:spMkLst>
            <pc:docMk/>
            <pc:sldMk cId="2859207640" sldId="256"/>
            <ac:spMk id="18" creationId="{D58E0058-A46A-45E6-97EF-9DAEBE758B6F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8:14.059" v="12" actId="1076"/>
          <ac:spMkLst>
            <pc:docMk/>
            <pc:sldMk cId="2859207640" sldId="256"/>
            <ac:spMk id="19" creationId="{DE15D51B-F5AB-4007-AB96-D0BDCD5AAE1D}"/>
          </ac:spMkLst>
        </pc:spChg>
        <pc:spChg chg="add mod">
          <ac:chgData name="Noel Dufrene" userId="S::ndufrene@migrantclinician.org::131c83a1-d70b-4f56-8487-a9b39281de7c" providerId="AD" clId="Web-{37159252-33F4-5C15-E0E6-9864EE795035}" dt="2021-07-15T02:08:23.731" v="14" actId="1076"/>
          <ac:spMkLst>
            <pc:docMk/>
            <pc:sldMk cId="2859207640" sldId="256"/>
            <ac:spMk id="20" creationId="{E96BE1C6-0509-4C1C-A126-F3F885CD48CA}"/>
          </ac:spMkLst>
        </pc:spChg>
        <pc:picChg chg="add del mod">
          <ac:chgData name="Noel Dufrene" userId="S::ndufrene@migrantclinician.org::131c83a1-d70b-4f56-8487-a9b39281de7c" providerId="AD" clId="Web-{37159252-33F4-5C15-E0E6-9864EE795035}" dt="2021-07-15T02:07:07.776" v="1"/>
          <ac:picMkLst>
            <pc:docMk/>
            <pc:sldMk cId="2859207640" sldId="256"/>
            <ac:picMk id="2" creationId="{5D5F7937-8234-4899-879C-C28E1F73FD0B}"/>
          </ac:picMkLst>
        </pc:picChg>
      </pc:sldChg>
    </pc:docChg>
  </pc:docChgLst>
  <pc:docChgLst>
    <pc:chgData name="Noel Dufrene" userId="S::ndufrene@migrantclinician.org::131c83a1-d70b-4f56-8487-a9b39281de7c" providerId="AD" clId="Web-{8B9B4814-DB9D-6000-39A8-43DA0717BFB8}"/>
    <pc:docChg chg="modSld">
      <pc:chgData name="Noel Dufrene" userId="S::ndufrene@migrantclinician.org::131c83a1-d70b-4f56-8487-a9b39281de7c" providerId="AD" clId="Web-{8B9B4814-DB9D-6000-39A8-43DA0717BFB8}" dt="2021-07-22T19:11:48.943" v="12" actId="1076"/>
      <pc:docMkLst>
        <pc:docMk/>
      </pc:docMkLst>
      <pc:sldChg chg="addSp delSp modSp">
        <pc:chgData name="Noel Dufrene" userId="S::ndufrene@migrantclinician.org::131c83a1-d70b-4f56-8487-a9b39281de7c" providerId="AD" clId="Web-{8B9B4814-DB9D-6000-39A8-43DA0717BFB8}" dt="2021-07-22T19:11:48.943" v="12" actId="1076"/>
        <pc:sldMkLst>
          <pc:docMk/>
          <pc:sldMk cId="2859207640" sldId="256"/>
        </pc:sldMkLst>
        <pc:spChg chg="add">
          <ac:chgData name="Noel Dufrene" userId="S::ndufrene@migrantclinician.org::131c83a1-d70b-4f56-8487-a9b39281de7c" providerId="AD" clId="Web-{8B9B4814-DB9D-6000-39A8-43DA0717BFB8}" dt="2021-07-22T19:11:23.833" v="5"/>
          <ac:spMkLst>
            <pc:docMk/>
            <pc:sldMk cId="2859207640" sldId="256"/>
            <ac:spMk id="2" creationId="{BD26E748-1803-4B4E-B262-1711E9686D61}"/>
          </ac:spMkLst>
        </pc:spChg>
        <pc:spChg chg="del">
          <ac:chgData name="Noel Dufrene" userId="S::ndufrene@migrantclinician.org::131c83a1-d70b-4f56-8487-a9b39281de7c" providerId="AD" clId="Web-{8B9B4814-DB9D-6000-39A8-43DA0717BFB8}" dt="2021-07-22T19:10:56.254" v="0"/>
          <ac:spMkLst>
            <pc:docMk/>
            <pc:sldMk cId="2859207640" sldId="256"/>
            <ac:spMk id="13" creationId="{C8029A60-97EB-4FCC-BA98-9F7B5C0F2FF4}"/>
          </ac:spMkLst>
        </pc:spChg>
        <pc:spChg chg="del">
          <ac:chgData name="Noel Dufrene" userId="S::ndufrene@migrantclinician.org::131c83a1-d70b-4f56-8487-a9b39281de7c" providerId="AD" clId="Web-{8B9B4814-DB9D-6000-39A8-43DA0717BFB8}" dt="2021-07-22T19:11:22.567" v="4"/>
          <ac:spMkLst>
            <pc:docMk/>
            <pc:sldMk cId="2859207640" sldId="256"/>
            <ac:spMk id="18" creationId="{D58E0058-A46A-45E6-97EF-9DAEBE758B6F}"/>
          </ac:spMkLst>
        </pc:spChg>
        <pc:spChg chg="del">
          <ac:chgData name="Noel Dufrene" userId="S::ndufrene@migrantclinician.org::131c83a1-d70b-4f56-8487-a9b39281de7c" providerId="AD" clId="Web-{8B9B4814-DB9D-6000-39A8-43DA0717BFB8}" dt="2021-07-22T19:11:36.411" v="8"/>
          <ac:spMkLst>
            <pc:docMk/>
            <pc:sldMk cId="2859207640" sldId="256"/>
            <ac:spMk id="20" creationId="{E96BE1C6-0509-4C1C-A126-F3F885CD48CA}"/>
          </ac:spMkLst>
        </pc:spChg>
        <pc:spChg chg="add mod">
          <ac:chgData name="Noel Dufrene" userId="S::ndufrene@migrantclinician.org::131c83a1-d70b-4f56-8487-a9b39281de7c" providerId="AD" clId="Web-{8B9B4814-DB9D-6000-39A8-43DA0717BFB8}" dt="2021-07-22T19:11:16.036" v="3" actId="1076"/>
          <ac:spMkLst>
            <pc:docMk/>
            <pc:sldMk cId="2859207640" sldId="256"/>
            <ac:spMk id="21" creationId="{004BB03F-79BE-4173-B060-532ABDAD8949}"/>
          </ac:spMkLst>
        </pc:spChg>
        <pc:spChg chg="add mod">
          <ac:chgData name="Noel Dufrene" userId="S::ndufrene@migrantclinician.org::131c83a1-d70b-4f56-8487-a9b39281de7c" providerId="AD" clId="Web-{8B9B4814-DB9D-6000-39A8-43DA0717BFB8}" dt="2021-07-22T19:11:28.317" v="7" actId="1076"/>
          <ac:spMkLst>
            <pc:docMk/>
            <pc:sldMk cId="2859207640" sldId="256"/>
            <ac:spMk id="22" creationId="{AFB682B3-5352-4A10-8823-7520C055C23E}"/>
          </ac:spMkLst>
        </pc:spChg>
        <pc:spChg chg="add mod">
          <ac:chgData name="Noel Dufrene" userId="S::ndufrene@migrantclinician.org::131c83a1-d70b-4f56-8487-a9b39281de7c" providerId="AD" clId="Web-{8B9B4814-DB9D-6000-39A8-43DA0717BFB8}" dt="2021-07-22T19:11:48.943" v="12" actId="1076"/>
          <ac:spMkLst>
            <pc:docMk/>
            <pc:sldMk cId="2859207640" sldId="256"/>
            <ac:spMk id="23" creationId="{95E0E389-1226-40AB-99D2-FF20827F25C6}"/>
          </ac:spMkLst>
        </pc:spChg>
      </pc:sldChg>
    </pc:docChg>
  </pc:docChgLst>
  <pc:docChgLst>
    <pc:chgData name="Noel Dufrene" userId="S::ndufrene@migrantclinician.org::131c83a1-d70b-4f56-8487-a9b39281de7c" providerId="AD" clId="Web-{E9B46517-45CE-009F-1137-89CC38247303}"/>
    <pc:docChg chg="modSld">
      <pc:chgData name="Noel Dufrene" userId="S::ndufrene@migrantclinician.org::131c83a1-d70b-4f56-8487-a9b39281de7c" providerId="AD" clId="Web-{E9B46517-45CE-009F-1137-89CC38247303}" dt="2021-08-06T14:06:10.698" v="17"/>
      <pc:docMkLst>
        <pc:docMk/>
      </pc:docMkLst>
      <pc:sldChg chg="addSp delSp modSp">
        <pc:chgData name="Noel Dufrene" userId="S::ndufrene@migrantclinician.org::131c83a1-d70b-4f56-8487-a9b39281de7c" providerId="AD" clId="Web-{E9B46517-45CE-009F-1137-89CC38247303}" dt="2021-08-06T14:06:10.698" v="17"/>
        <pc:sldMkLst>
          <pc:docMk/>
          <pc:sldMk cId="2859207640" sldId="256"/>
        </pc:sldMkLst>
        <pc:spChg chg="del mod">
          <ac:chgData name="Noel Dufrene" userId="S::ndufrene@migrantclinician.org::131c83a1-d70b-4f56-8487-a9b39281de7c" providerId="AD" clId="Web-{E9B46517-45CE-009F-1137-89CC38247303}" dt="2021-08-06T14:06:08.401" v="16"/>
          <ac:spMkLst>
            <pc:docMk/>
            <pc:sldMk cId="2859207640" sldId="256"/>
            <ac:spMk id="10" creationId="{E3C5DEF2-6356-49AB-9B21-793073461EF5}"/>
          </ac:spMkLst>
        </pc:spChg>
        <pc:spChg chg="del mod">
          <ac:chgData name="Noel Dufrene" userId="S::ndufrene@migrantclinician.org::131c83a1-d70b-4f56-8487-a9b39281de7c" providerId="AD" clId="Web-{E9B46517-45CE-009F-1137-89CC38247303}" dt="2021-08-06T14:03:22.313" v="1"/>
          <ac:spMkLst>
            <pc:docMk/>
            <pc:sldMk cId="2859207640" sldId="256"/>
            <ac:spMk id="11" creationId="{AD21D8D5-A40D-49AC-9C4E-E0F18062C489}"/>
          </ac:spMkLst>
        </pc:spChg>
        <pc:spChg chg="add">
          <ac:chgData name="Noel Dufrene" userId="S::ndufrene@migrantclinician.org::131c83a1-d70b-4f56-8487-a9b39281de7c" providerId="AD" clId="Web-{E9B46517-45CE-009F-1137-89CC38247303}" dt="2021-08-06T14:05:35.806" v="14"/>
          <ac:spMkLst>
            <pc:docMk/>
            <pc:sldMk cId="2859207640" sldId="256"/>
            <ac:spMk id="22" creationId="{FE3A04BE-76D1-4A84-B893-8971A2139BA2}"/>
          </ac:spMkLst>
        </pc:spChg>
        <pc:spChg chg="add">
          <ac:chgData name="Noel Dufrene" userId="S::ndufrene@migrantclinician.org::131c83a1-d70b-4f56-8487-a9b39281de7c" providerId="AD" clId="Web-{E9B46517-45CE-009F-1137-89CC38247303}" dt="2021-08-06T14:06:10.698" v="17"/>
          <ac:spMkLst>
            <pc:docMk/>
            <pc:sldMk cId="2859207640" sldId="256"/>
            <ac:spMk id="23" creationId="{6F21AF91-8945-4BD2-8D37-145376BC8502}"/>
          </ac:spMkLst>
        </pc:spChg>
        <pc:spChg chg="del">
          <ac:chgData name="Noel Dufrene" userId="S::ndufrene@migrantclinician.org::131c83a1-d70b-4f56-8487-a9b39281de7c" providerId="AD" clId="Web-{E9B46517-45CE-009F-1137-89CC38247303}" dt="2021-08-06T14:05:33.759" v="13"/>
          <ac:spMkLst>
            <pc:docMk/>
            <pc:sldMk cId="2859207640" sldId="256"/>
            <ac:spMk id="32" creationId="{F35972B2-7899-464D-B423-336921687A37}"/>
          </ac:spMkLst>
        </pc:spChg>
        <pc:picChg chg="add mod">
          <ac:chgData name="Noel Dufrene" userId="S::ndufrene@migrantclinician.org::131c83a1-d70b-4f56-8487-a9b39281de7c" providerId="AD" clId="Web-{E9B46517-45CE-009F-1137-89CC38247303}" dt="2021-08-06T14:04:18.910" v="10" actId="1076"/>
          <ac:picMkLst>
            <pc:docMk/>
            <pc:sldMk cId="2859207640" sldId="256"/>
            <ac:picMk id="3" creationId="{0D5C8A8B-8EB5-46FB-BEB4-EF2BE82AF39A}"/>
          </ac:picMkLst>
        </pc:picChg>
        <pc:picChg chg="mod modCrop">
          <ac:chgData name="Noel Dufrene" userId="S::ndufrene@migrantclinician.org::131c83a1-d70b-4f56-8487-a9b39281de7c" providerId="AD" clId="Web-{E9B46517-45CE-009F-1137-89CC38247303}" dt="2021-08-06T14:05:12.132" v="12"/>
          <ac:picMkLst>
            <pc:docMk/>
            <pc:sldMk cId="2859207640" sldId="256"/>
            <ac:picMk id="4" creationId="{AC233AB7-26E6-45EF-A9DE-3D39E21A190D}"/>
          </ac:picMkLst>
        </pc:picChg>
      </pc:sldChg>
    </pc:docChg>
  </pc:docChgLst>
  <pc:docChgLst>
    <pc:chgData name="Noel Dufrene" userId="S::ndufrene@migrantclinician.org::131c83a1-d70b-4f56-8487-a9b39281de7c" providerId="AD" clId="Web-{DAAF3660-7EB8-B3D2-B178-BFE985D8B273}"/>
    <pc:docChg chg="modSld">
      <pc:chgData name="Noel Dufrene" userId="S::ndufrene@migrantclinician.org::131c83a1-d70b-4f56-8487-a9b39281de7c" providerId="AD" clId="Web-{DAAF3660-7EB8-B3D2-B178-BFE985D8B273}" dt="2021-08-06T13:59:18.161" v="22" actId="20577"/>
      <pc:docMkLst>
        <pc:docMk/>
      </pc:docMkLst>
      <pc:sldChg chg="addSp delSp modSp">
        <pc:chgData name="Noel Dufrene" userId="S::ndufrene@migrantclinician.org::131c83a1-d70b-4f56-8487-a9b39281de7c" providerId="AD" clId="Web-{DAAF3660-7EB8-B3D2-B178-BFE985D8B273}" dt="2021-08-06T13:59:18.161" v="22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DAAF3660-7EB8-B3D2-B178-BFE985D8B273}" dt="2021-08-06T13:59:18.161" v="22" actId="20577"/>
          <ac:spMkLst>
            <pc:docMk/>
            <pc:sldMk cId="2859207640" sldId="256"/>
            <ac:spMk id="11" creationId="{AD21D8D5-A40D-49AC-9C4E-E0F18062C489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1.360" v="1"/>
          <ac:spMkLst>
            <pc:docMk/>
            <pc:sldMk cId="2859207640" sldId="256"/>
            <ac:spMk id="12" creationId="{99A4D42E-EF0F-4422-8C2E-DE53862CB0EF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4.625" v="3"/>
          <ac:spMkLst>
            <pc:docMk/>
            <pc:sldMk cId="2859207640" sldId="256"/>
            <ac:spMk id="16" creationId="{7C6E82AD-BF32-4EB2-B35F-A664DC121976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29.142" v="10"/>
          <ac:spMkLst>
            <pc:docMk/>
            <pc:sldMk cId="2859207640" sldId="256"/>
            <ac:spMk id="18" creationId="{0CA6771A-8849-486B-BA15-59B7E2145263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7.157" v="5"/>
          <ac:spMkLst>
            <pc:docMk/>
            <pc:sldMk cId="2859207640" sldId="256"/>
            <ac:spMk id="19" creationId="{DE15D51B-F5AB-4007-AB96-D0BDCD5AAE1D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37.752" v="11"/>
          <ac:spMkLst>
            <pc:docMk/>
            <pc:sldMk cId="2859207640" sldId="256"/>
            <ac:spMk id="20" creationId="{F1B2EC29-5DC0-4A5E-9F08-085B7A069987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0.906" v="0"/>
          <ac:spMkLst>
            <pc:docMk/>
            <pc:sldMk cId="2859207640" sldId="256"/>
            <ac:spMk id="21" creationId="{004BB03F-79BE-4173-B060-532ABDAD8949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3.938" v="2"/>
          <ac:spMkLst>
            <pc:docMk/>
            <pc:sldMk cId="2859207640" sldId="256"/>
            <ac:spMk id="22" creationId="{AFB682B3-5352-4A10-8823-7520C055C23E}"/>
          </ac:spMkLst>
        </pc:spChg>
        <pc:spChg chg="del">
          <ac:chgData name="Noel Dufrene" userId="S::ndufrene@migrantclinician.org::131c83a1-d70b-4f56-8487-a9b39281de7c" providerId="AD" clId="Web-{DAAF3660-7EB8-B3D2-B178-BFE985D8B273}" dt="2021-08-06T13:56:36.844" v="4"/>
          <ac:spMkLst>
            <pc:docMk/>
            <pc:sldMk cId="2859207640" sldId="256"/>
            <ac:spMk id="23" creationId="{95E0E389-1226-40AB-99D2-FF20827F25C6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44.955" v="12"/>
          <ac:spMkLst>
            <pc:docMk/>
            <pc:sldMk cId="2859207640" sldId="256"/>
            <ac:spMk id="24" creationId="{FF73FA5C-4C18-4C0B-A757-4111B4A5114E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51.596" v="13"/>
          <ac:spMkLst>
            <pc:docMk/>
            <pc:sldMk cId="2859207640" sldId="256"/>
            <ac:spMk id="25" creationId="{62A69E5E-A37C-4292-8275-60BAAA5CAD7B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7:58.143" v="14"/>
          <ac:spMkLst>
            <pc:docMk/>
            <pc:sldMk cId="2859207640" sldId="256"/>
            <ac:spMk id="26" creationId="{E59C9C99-AEBE-4C94-BD93-6AD665E9AFD6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12.800" v="15"/>
          <ac:spMkLst>
            <pc:docMk/>
            <pc:sldMk cId="2859207640" sldId="256"/>
            <ac:spMk id="27" creationId="{99B01DB8-7965-4991-8E43-9D3FCDE0FE0D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26.550" v="16"/>
          <ac:spMkLst>
            <pc:docMk/>
            <pc:sldMk cId="2859207640" sldId="256"/>
            <ac:spMk id="28" creationId="{6F778643-ACF3-4034-9139-C48A390F924B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35.457" v="17"/>
          <ac:spMkLst>
            <pc:docMk/>
            <pc:sldMk cId="2859207640" sldId="256"/>
            <ac:spMk id="29" creationId="{770B1AA1-2C72-4571-826F-B8552AE7EAD6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42.894" v="18"/>
          <ac:spMkLst>
            <pc:docMk/>
            <pc:sldMk cId="2859207640" sldId="256"/>
            <ac:spMk id="30" creationId="{E5997148-B004-47C3-BDB8-BC02864AC9B8}"/>
          </ac:spMkLst>
        </pc:spChg>
        <pc:spChg chg="add">
          <ac:chgData name="Noel Dufrene" userId="S::ndufrene@migrantclinician.org::131c83a1-d70b-4f56-8487-a9b39281de7c" providerId="AD" clId="Web-{DAAF3660-7EB8-B3D2-B178-BFE985D8B273}" dt="2021-08-06T13:58:58.692" v="19"/>
          <ac:spMkLst>
            <pc:docMk/>
            <pc:sldMk cId="2859207640" sldId="256"/>
            <ac:spMk id="31" creationId="{AE3E8BE7-0071-43D5-BBC0-446BD9AC0E5E}"/>
          </ac:spMkLst>
        </pc:spChg>
        <pc:spChg chg="add mod">
          <ac:chgData name="Noel Dufrene" userId="S::ndufrene@migrantclinician.org::131c83a1-d70b-4f56-8487-a9b39281de7c" providerId="AD" clId="Web-{DAAF3660-7EB8-B3D2-B178-BFE985D8B273}" dt="2021-08-06T13:59:13.255" v="21" actId="20577"/>
          <ac:spMkLst>
            <pc:docMk/>
            <pc:sldMk cId="2859207640" sldId="256"/>
            <ac:spMk id="32" creationId="{F35972B2-7899-464D-B423-336921687A37}"/>
          </ac:spMkLst>
        </pc:spChg>
        <pc:picChg chg="mod modCrop">
          <ac:chgData name="Noel Dufrene" userId="S::ndufrene@migrantclinician.org::131c83a1-d70b-4f56-8487-a9b39281de7c" providerId="AD" clId="Web-{DAAF3660-7EB8-B3D2-B178-BFE985D8B273}" dt="2021-08-06T13:57:17.986" v="9"/>
          <ac:picMkLst>
            <pc:docMk/>
            <pc:sldMk cId="2859207640" sldId="256"/>
            <ac:picMk id="4" creationId="{AC233AB7-26E6-45EF-A9DE-3D39E21A190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AC233AB7-26E6-45EF-A9DE-3D39E21A1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3" r="13901" b="-516"/>
          <a:stretch/>
        </p:blipFill>
        <p:spPr>
          <a:xfrm>
            <a:off x="20269" y="-879811"/>
            <a:ext cx="22187503" cy="2350613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407C62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46810" y="17356098"/>
            <a:ext cx="5560008" cy="35959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000" spc="100" dirty="0" err="1">
                <a:solidFill>
                  <a:schemeClr val="bg1"/>
                </a:solidFill>
                <a:latin typeface="Arial Black"/>
                <a:cs typeface="Aharoni"/>
              </a:rPr>
              <a:t>Vacúnate</a:t>
            </a:r>
            <a:r>
              <a:rPr lang="en-US" sz="6000" spc="100" dirty="0">
                <a:solidFill>
                  <a:schemeClr val="bg1"/>
                </a:solidFill>
                <a:latin typeface="Arial Black"/>
                <a:cs typeface="Aharoni"/>
              </a:rPr>
              <a:t> contra </a:t>
            </a:r>
            <a:endParaRPr lang="en-US">
              <a:solidFill>
                <a:schemeClr val="bg1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n-US" sz="6000" spc="100" dirty="0">
                <a:solidFill>
                  <a:schemeClr val="bg1"/>
                </a:solidFill>
                <a:latin typeface="Arial Black"/>
                <a:cs typeface="Aharoni"/>
              </a:rPr>
              <a:t>COVID-19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AD0ACA-DE1D-4539-82CC-E6FD1EC25B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38442" y="18666889"/>
            <a:ext cx="3854008" cy="34249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26E748-1803-4B4E-B262-1711E9686D61}"/>
              </a:ext>
            </a:extLst>
          </p:cNvPr>
          <p:cNvSpPr txBox="1"/>
          <p:nvPr/>
        </p:nvSpPr>
        <p:spPr>
          <a:xfrm>
            <a:off x="9715500" y="14831218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Click to add text</a:t>
            </a:r>
          </a:p>
        </p:txBody>
      </p:sp>
      <p:sp>
        <p:nvSpPr>
          <p:cNvPr id="18" name="Google Shape;55;p13">
            <a:extLst>
              <a:ext uri="{FF2B5EF4-FFF2-40B4-BE49-F238E27FC236}">
                <a16:creationId xmlns:a16="http://schemas.microsoft.com/office/drawing/2014/main" id="{0CA6771A-8849-486B-BA15-59B7E2145263}"/>
              </a:ext>
            </a:extLst>
          </p:cNvPr>
          <p:cNvSpPr/>
          <p:nvPr/>
        </p:nvSpPr>
        <p:spPr>
          <a:xfrm>
            <a:off x="-9651808" y="3528550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0" name="Google Shape;60;p13">
            <a:extLst>
              <a:ext uri="{FF2B5EF4-FFF2-40B4-BE49-F238E27FC236}">
                <a16:creationId xmlns:a16="http://schemas.microsoft.com/office/drawing/2014/main" id="{F1B2EC29-5DC0-4A5E-9F08-085B7A069987}"/>
              </a:ext>
            </a:extLst>
          </p:cNvPr>
          <p:cNvSpPr/>
          <p:nvPr/>
        </p:nvSpPr>
        <p:spPr>
          <a:xfrm>
            <a:off x="-9554455" y="14649641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4" name="Google Shape;60;p13">
            <a:extLst>
              <a:ext uri="{FF2B5EF4-FFF2-40B4-BE49-F238E27FC236}">
                <a16:creationId xmlns:a16="http://schemas.microsoft.com/office/drawing/2014/main" id="{FF73FA5C-4C18-4C0B-A757-4111B4A5114E}"/>
              </a:ext>
            </a:extLst>
          </p:cNvPr>
          <p:cNvSpPr/>
          <p:nvPr/>
        </p:nvSpPr>
        <p:spPr>
          <a:xfrm>
            <a:off x="-9554455" y="22491022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" name="Google Shape;58;p13">
            <a:extLst>
              <a:ext uri="{FF2B5EF4-FFF2-40B4-BE49-F238E27FC236}">
                <a16:creationId xmlns:a16="http://schemas.microsoft.com/office/drawing/2014/main" id="{62A69E5E-A37C-4292-8275-60BAAA5CAD7B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26" name="Google Shape;58;p13">
            <a:extLst>
              <a:ext uri="{FF2B5EF4-FFF2-40B4-BE49-F238E27FC236}">
                <a16:creationId xmlns:a16="http://schemas.microsoft.com/office/drawing/2014/main" id="{E59C9C99-AEBE-4C94-BD93-6AD665E9AFD6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sp>
        <p:nvSpPr>
          <p:cNvPr id="27" name="Google Shape;56;p13">
            <a:extLst>
              <a:ext uri="{FF2B5EF4-FFF2-40B4-BE49-F238E27FC236}">
                <a16:creationId xmlns:a16="http://schemas.microsoft.com/office/drawing/2014/main" id="{99B01DB8-7965-4991-8E43-9D3FCDE0FE0D}"/>
              </a:ext>
            </a:extLst>
          </p:cNvPr>
          <p:cNvSpPr/>
          <p:nvPr/>
        </p:nvSpPr>
        <p:spPr>
          <a:xfrm>
            <a:off x="-9651807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" name="Google Shape;61;p13">
            <a:extLst>
              <a:ext uri="{FF2B5EF4-FFF2-40B4-BE49-F238E27FC236}">
                <a16:creationId xmlns:a16="http://schemas.microsoft.com/office/drawing/2014/main" id="{6F778643-ACF3-4034-9139-C48A390F924B}"/>
              </a:ext>
            </a:extLst>
          </p:cNvPr>
          <p:cNvSpPr/>
          <p:nvPr/>
        </p:nvSpPr>
        <p:spPr>
          <a:xfrm>
            <a:off x="-9554455" y="14044163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9" name="Google Shape;61;p13">
            <a:extLst>
              <a:ext uri="{FF2B5EF4-FFF2-40B4-BE49-F238E27FC236}">
                <a16:creationId xmlns:a16="http://schemas.microsoft.com/office/drawing/2014/main" id="{770B1AA1-2C72-4571-826F-B8552AE7EAD6}"/>
              </a:ext>
            </a:extLst>
          </p:cNvPr>
          <p:cNvSpPr/>
          <p:nvPr/>
        </p:nvSpPr>
        <p:spPr>
          <a:xfrm>
            <a:off x="-9554455" y="21885544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" name="Google Shape;59;p13">
            <a:extLst>
              <a:ext uri="{FF2B5EF4-FFF2-40B4-BE49-F238E27FC236}">
                <a16:creationId xmlns:a16="http://schemas.microsoft.com/office/drawing/2014/main" id="{E5997148-B004-47C3-BDB8-BC02864AC9B8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59;p13">
            <a:extLst>
              <a:ext uri="{FF2B5EF4-FFF2-40B4-BE49-F238E27FC236}">
                <a16:creationId xmlns:a16="http://schemas.microsoft.com/office/drawing/2014/main" id="{AE3E8BE7-0071-43D5-BBC0-446BD9AC0E5E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D5C8A8B-8EB5-46FB-BEB4-EF2BE82AF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809" y="22612558"/>
            <a:ext cx="18010771" cy="4957089"/>
          </a:xfrm>
          <a:prstGeom prst="rect">
            <a:avLst/>
          </a:prstGeom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FE3A04BE-76D1-4A84-B893-8971A2139BA2}"/>
              </a:ext>
            </a:extLst>
          </p:cNvPr>
          <p:cNvSpPr txBox="1"/>
          <p:nvPr/>
        </p:nvSpPr>
        <p:spPr>
          <a:xfrm>
            <a:off x="22840950" y="22848601"/>
            <a:ext cx="20802600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sz="13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5000"/>
              </a:lnSpc>
            </a:pPr>
            <a:r>
              <a:rPr lang="en-US" sz="199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FORTALEZA</a:t>
            </a: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6F21AF91-8945-4BD2-8D37-145376BC8502}"/>
              </a:ext>
            </a:extLst>
          </p:cNvPr>
          <p:cNvSpPr txBox="1"/>
          <p:nvPr/>
        </p:nvSpPr>
        <p:spPr>
          <a:xfrm>
            <a:off x="2095500" y="27754358"/>
            <a:ext cx="17983200" cy="149707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Inscríbete</a:t>
            </a:r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aquí</a:t>
            </a:r>
            <a:endParaRPr lang="en-US" sz="36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25000"/>
              </a:lnSpc>
            </a:pPr>
            <a:r>
              <a:rPr lang="en-US" sz="4000" b="1" spc="600" dirty="0">
                <a:latin typeface="Arial Black"/>
                <a:cs typeface="Aharoni"/>
              </a:rPr>
              <a:t>1-800-000-0000  +  website link </a:t>
            </a:r>
          </a:p>
        </p:txBody>
      </p:sp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666149C-1C24-4349-9FCD-D2A6948576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F3BBBF-62F4-4ADB-B2D4-9B682CF571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262B67-9BB3-4389-82E8-4B2407DBC1D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</TotalTime>
  <Words>425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78</cp:revision>
  <dcterms:created xsi:type="dcterms:W3CDTF">2021-03-26T17:39:45Z</dcterms:created>
  <dcterms:modified xsi:type="dcterms:W3CDTF">2021-08-25T17:58:17Z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