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8EE"/>
    <a:srgbClr val="F9D160"/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15" d="100"/>
          <a:sy n="15" d="100"/>
        </p:scale>
        <p:origin x="22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vegetable&#10;&#10;Description automatically generated">
            <a:extLst>
              <a:ext uri="{FF2B5EF4-FFF2-40B4-BE49-F238E27FC236}">
                <a16:creationId xmlns:a16="http://schemas.microsoft.com/office/drawing/2014/main" id="{2ABB9689-8B05-4A80-A477-8B7364FDD9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8661"/>
            <a:ext cx="22174200" cy="229272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F9D160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8DC8EE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279898"/>
            <a:ext cx="5560008" cy="3595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Vacúnate</a:t>
            </a:r>
            <a:r>
              <a:rPr lang="en-US" sz="6000" spc="1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contra COVID-19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3C9A1D-7713-4B46-AA09-33AF73E835C8}"/>
              </a:ext>
            </a:extLst>
          </p:cNvPr>
          <p:cNvSpPr txBox="1"/>
          <p:nvPr/>
        </p:nvSpPr>
        <p:spPr>
          <a:xfrm>
            <a:off x="2095500" y="27512915"/>
            <a:ext cx="17983200" cy="1750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50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8" name="Google Shape;59;p13">
            <a:extLst>
              <a:ext uri="{FF2B5EF4-FFF2-40B4-BE49-F238E27FC236}">
                <a16:creationId xmlns:a16="http://schemas.microsoft.com/office/drawing/2014/main" id="{0EDFAFAF-EDB0-4EA3-AA35-987AAA2CBD12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56;p13">
            <a:extLst>
              <a:ext uri="{FF2B5EF4-FFF2-40B4-BE49-F238E27FC236}">
                <a16:creationId xmlns:a16="http://schemas.microsoft.com/office/drawing/2014/main" id="{F35FC38A-59E4-428E-AB16-157D8986F208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1" name="Google Shape;55;p13">
            <a:extLst>
              <a:ext uri="{FF2B5EF4-FFF2-40B4-BE49-F238E27FC236}">
                <a16:creationId xmlns:a16="http://schemas.microsoft.com/office/drawing/2014/main" id="{25A28E92-AF71-4D07-9445-DD2D0F097E71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61;p13">
            <a:extLst>
              <a:ext uri="{FF2B5EF4-FFF2-40B4-BE49-F238E27FC236}">
                <a16:creationId xmlns:a16="http://schemas.microsoft.com/office/drawing/2014/main" id="{015B2D47-60FA-4072-95C1-F23FCCD56845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60;p13">
            <a:extLst>
              <a:ext uri="{FF2B5EF4-FFF2-40B4-BE49-F238E27FC236}">
                <a16:creationId xmlns:a16="http://schemas.microsoft.com/office/drawing/2014/main" id="{E2C36566-58B1-43BC-BD27-8DC1EBF71F42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Google Shape;58;p13">
            <a:extLst>
              <a:ext uri="{FF2B5EF4-FFF2-40B4-BE49-F238E27FC236}">
                <a16:creationId xmlns:a16="http://schemas.microsoft.com/office/drawing/2014/main" id="{7262DA24-F730-42A5-A2C0-565EC055F2B5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8ACF3F-E69D-4632-B11A-E377E8A851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74" t="5655" r="6242" b="28108"/>
          <a:stretch/>
        </p:blipFill>
        <p:spPr>
          <a:xfrm>
            <a:off x="2095500" y="22556056"/>
            <a:ext cx="18093871" cy="4660044"/>
          </a:xfrm>
          <a:prstGeom prst="rect">
            <a:avLst/>
          </a:prstGeom>
        </p:spPr>
      </p:pic>
      <p:sp>
        <p:nvSpPr>
          <p:cNvPr id="25" name="Google Shape;59;p13">
            <a:extLst>
              <a:ext uri="{FF2B5EF4-FFF2-40B4-BE49-F238E27FC236}">
                <a16:creationId xmlns:a16="http://schemas.microsoft.com/office/drawing/2014/main" id="{67EA97B4-F342-4F4A-A366-3008BB595280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58;p13">
            <a:extLst>
              <a:ext uri="{FF2B5EF4-FFF2-40B4-BE49-F238E27FC236}">
                <a16:creationId xmlns:a16="http://schemas.microsoft.com/office/drawing/2014/main" id="{5524EFCF-552D-4961-8470-E13FD994C3C7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3FDEBF-3B9F-4AD3-B48E-D94FBE15EEAD}"/>
              </a:ext>
            </a:extLst>
          </p:cNvPr>
          <p:cNvSpPr txBox="1"/>
          <p:nvPr/>
        </p:nvSpPr>
        <p:spPr>
          <a:xfrm>
            <a:off x="24803100" y="22615862"/>
            <a:ext cx="18183075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/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ESPERANZA</a:t>
            </a:r>
          </a:p>
        </p:txBody>
      </p:sp>
      <p:sp>
        <p:nvSpPr>
          <p:cNvPr id="24" name="Google Shape;61;p13">
            <a:extLst>
              <a:ext uri="{FF2B5EF4-FFF2-40B4-BE49-F238E27FC236}">
                <a16:creationId xmlns:a16="http://schemas.microsoft.com/office/drawing/2014/main" id="{C6A64755-5487-4B83-8D26-AC123236FBC3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60;p13">
            <a:extLst>
              <a:ext uri="{FF2B5EF4-FFF2-40B4-BE49-F238E27FC236}">
                <a16:creationId xmlns:a16="http://schemas.microsoft.com/office/drawing/2014/main" id="{507A1E86-B42B-4D32-AD17-23D6EBC8C8F8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F1FE51-8C3F-44EE-A2B5-8D077E55FB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744DE1-99CA-452A-AA0B-17DD6B85DF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A4DCAE-2F75-4044-9D5D-FC764365593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</TotalTime>
  <Words>421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40</cp:revision>
  <dcterms:created xsi:type="dcterms:W3CDTF">2021-03-26T17:39:45Z</dcterms:created>
  <dcterms:modified xsi:type="dcterms:W3CDTF">2021-08-25T17:57:55Z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